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3"/>
  </p:notesMasterIdLst>
  <p:sldIdLst>
    <p:sldId id="256" r:id="rId2"/>
    <p:sldId id="313" r:id="rId3"/>
    <p:sldId id="310" r:id="rId4"/>
    <p:sldId id="259" r:id="rId5"/>
    <p:sldId id="309" r:id="rId6"/>
    <p:sldId id="308" r:id="rId7"/>
    <p:sldId id="261" r:id="rId8"/>
    <p:sldId id="260" r:id="rId9"/>
    <p:sldId id="268" r:id="rId10"/>
    <p:sldId id="312" r:id="rId11"/>
    <p:sldId id="314" r:id="rId12"/>
  </p:sldIdLst>
  <p:sldSz cx="9144000" cy="5143500" type="screen16x9"/>
  <p:notesSz cx="6858000" cy="9144000"/>
  <p:embeddedFontLst>
    <p:embeddedFont>
      <p:font typeface="Manrope" panose="020B0604020202020204" charset="0"/>
      <p:regular r:id="rId14"/>
      <p:bold r:id="rId15"/>
    </p:embeddedFont>
    <p:embeddedFont>
      <p:font typeface="Assistant" panose="020B060402020202020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03E4728-8C9B-4A9C-8D5E-61A0C1EE6A57}">
  <a:tblStyle styleId="{C03E4728-8C9B-4A9C-8D5E-61A0C1EE6A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963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3db5bf7c37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3db5bf7c37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13daf14e57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13daf14e57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3db5bf7c37_1_17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3db5bf7c37_1_17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13db5bf7c37_1_17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13db5bf7c37_1_17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100" y="1016250"/>
            <a:ext cx="4263000" cy="24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82800" y="3797875"/>
            <a:ext cx="3521700" cy="2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6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6450" y="-816750"/>
            <a:ext cx="2577600" cy="25776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641300" y="325200"/>
            <a:ext cx="1306800" cy="13068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717925" y="4403425"/>
            <a:ext cx="1708200" cy="17082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291725" y="2181200"/>
            <a:ext cx="3993600" cy="15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517675" y="972501"/>
            <a:ext cx="1541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291725" y="4063975"/>
            <a:ext cx="39936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2857275" y="4459525"/>
            <a:ext cx="1341600" cy="13416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992100" y="-466550"/>
            <a:ext cx="1676100" cy="16761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4743300" y="2188038"/>
            <a:ext cx="3687600" cy="1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743300" y="1493863"/>
            <a:ext cx="3687600" cy="6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7208775" y="3839550"/>
            <a:ext cx="2577600" cy="25776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3636625" y="-905100"/>
            <a:ext cx="1708200" cy="17082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-770475" y="1753700"/>
            <a:ext cx="1306800" cy="13068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0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448279" y="2595350"/>
            <a:ext cx="3982800" cy="4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4448279" y="756250"/>
            <a:ext cx="3982800" cy="16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5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713125" y="1441338"/>
            <a:ext cx="32793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713100" y="2229762"/>
            <a:ext cx="3279300" cy="14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-520150" y="-554697"/>
            <a:ext cx="1656900" cy="16569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3060700" y="4029525"/>
            <a:ext cx="1872600" cy="18726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3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>
            <a:off x="-921525" y="-984975"/>
            <a:ext cx="2140800" cy="21408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"/>
          <p:cNvSpPr/>
          <p:nvPr/>
        </p:nvSpPr>
        <p:spPr>
          <a:xfrm>
            <a:off x="7870425" y="4003425"/>
            <a:ext cx="1601100" cy="16011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/>
          <p:nvPr/>
        </p:nvSpPr>
        <p:spPr>
          <a:xfrm>
            <a:off x="1549350" y="4498350"/>
            <a:ext cx="1531500" cy="15312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9"/>
          <p:cNvSpPr/>
          <p:nvPr/>
        </p:nvSpPr>
        <p:spPr>
          <a:xfrm>
            <a:off x="6656650" y="-540375"/>
            <a:ext cx="1115700" cy="11157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7460475" y="-880025"/>
            <a:ext cx="2415900" cy="24159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-607200" y="2174050"/>
            <a:ext cx="1601100" cy="16011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6589975" y="4498350"/>
            <a:ext cx="1115700" cy="11157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Manrope"/>
              <a:buNone/>
              <a:defRPr sz="34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7700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60" r:id="rId5"/>
    <p:sldLayoutId id="2147483670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cknjige.hr/program.php?program_id=87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hat.openai.com/auth/login" TargetMode="External"/><Relationship Id="rId4" Type="http://schemas.openxmlformats.org/officeDocument/2006/relationships/hyperlink" Target="https://chat.openai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sk.hr/rezultati-likovnog-natjecaja-umjetna-ili-uvjetna-inteligrncija/(pristupljeno" TargetMode="External"/><Relationship Id="rId2" Type="http://schemas.openxmlformats.org/officeDocument/2006/relationships/hyperlink" Target="https://nocknjige.hr/program.php?program_id=871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arl.europa.eu/news/hr/headlines/priorities/umjetna-inteligencija-u-eu-u/20200918STO87404/umjetna-inteligencija-prilike-i-prijetnje" TargetMode="External"/><Relationship Id="rId4" Type="http://schemas.openxmlformats.org/officeDocument/2006/relationships/hyperlink" Target="https://www.europarl.europa.eu/news/hr/headlines/society/20200827STO85804/sto-je-umjetna-inteligencija-i-kako-se-upotrebljav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sk.hr/rezultati-likovnog-natjecaja-umjetna-ili-uvjetna-inteligrncija/(pristupljeno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klopedija.hr/natuknica.aspx?ID=2760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nciklopedija.hr/Natuknica.aspx?ID=6315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hr/headlines/society/20200827STO85804/sto-je-umjetna-inteligencija-i-kako-se-upotrebljav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rl.europa.eu/news/hr/headlines/priorities/umjetna-inteligencija-u-eu-u/20200918STO87404/umjetna-inteligencija-prilike-i-prijetnj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hyperlink" Target="https://chat.openai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>
            <a:off x="289023" y="4179910"/>
            <a:ext cx="4061100" cy="372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OŠ BARTOLA KAŠIĆA,</a:t>
            </a:r>
            <a:endParaRPr dirty="0"/>
          </a:p>
        </p:txBody>
      </p:sp>
      <p:cxnSp>
        <p:nvCxnSpPr>
          <p:cNvPr id="220" name="Google Shape;220;p34"/>
          <p:cNvCxnSpPr/>
          <p:nvPr/>
        </p:nvCxnSpPr>
        <p:spPr>
          <a:xfrm>
            <a:off x="713100" y="3539910"/>
            <a:ext cx="4061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255272" y="592172"/>
            <a:ext cx="4862652" cy="14493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/>
              <a:t/>
            </a:r>
            <a:br>
              <a:rPr lang="hr-HR" sz="4400" dirty="0"/>
            </a:br>
            <a:endParaRPr sz="4400" dirty="0">
              <a:solidFill>
                <a:schemeClr val="accent6"/>
              </a:solidFill>
            </a:endParaRPr>
          </a:p>
        </p:txBody>
      </p:sp>
      <p:sp>
        <p:nvSpPr>
          <p:cNvPr id="222" name="Google Shape;222;p34"/>
          <p:cNvSpPr txBox="1">
            <a:spLocks noGrp="1"/>
          </p:cNvSpPr>
          <p:nvPr>
            <p:ph type="subTitle" idx="1"/>
          </p:nvPr>
        </p:nvSpPr>
        <p:spPr>
          <a:xfrm>
            <a:off x="289023" y="3987295"/>
            <a:ext cx="4061100" cy="679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b="1" dirty="0" smtClean="0">
                <a:hlinkClick r:id="rId3"/>
              </a:rPr>
              <a:t>OŠ B. KAŠIĆA, travanj 2023.</a:t>
            </a:r>
            <a:endParaRPr b="1" dirty="0"/>
          </a:p>
        </p:txBody>
      </p:sp>
      <p:grpSp>
        <p:nvGrpSpPr>
          <p:cNvPr id="223" name="Google Shape;223;p34"/>
          <p:cNvGrpSpPr/>
          <p:nvPr/>
        </p:nvGrpSpPr>
        <p:grpSpPr>
          <a:xfrm flipH="1">
            <a:off x="6622517" y="1589761"/>
            <a:ext cx="2261183" cy="1914097"/>
            <a:chOff x="4523982" y="824638"/>
            <a:chExt cx="4046876" cy="4318858"/>
          </a:xfrm>
        </p:grpSpPr>
        <p:sp>
          <p:nvSpPr>
            <p:cNvPr id="224" name="Google Shape;224;p34"/>
            <p:cNvSpPr/>
            <p:nvPr/>
          </p:nvSpPr>
          <p:spPr>
            <a:xfrm rot="-1013820" flipH="1">
              <a:off x="7267339" y="2495572"/>
              <a:ext cx="118829" cy="137513"/>
            </a:xfrm>
            <a:custGeom>
              <a:avLst/>
              <a:gdLst/>
              <a:ahLst/>
              <a:cxnLst/>
              <a:rect l="l" t="t" r="r" b="b"/>
              <a:pathLst>
                <a:path w="636" h="736" extrusionOk="0">
                  <a:moveTo>
                    <a:pt x="290" y="1"/>
                  </a:moveTo>
                  <a:lnTo>
                    <a:pt x="1" y="591"/>
                  </a:lnTo>
                  <a:lnTo>
                    <a:pt x="235" y="736"/>
                  </a:lnTo>
                  <a:lnTo>
                    <a:pt x="636" y="134"/>
                  </a:lnTo>
                  <a:cubicBezTo>
                    <a:pt x="636" y="134"/>
                    <a:pt x="580" y="1"/>
                    <a:pt x="29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 rot="-1013820" flipH="1">
              <a:off x="7078965" y="2668303"/>
              <a:ext cx="116587" cy="127050"/>
            </a:xfrm>
            <a:custGeom>
              <a:avLst/>
              <a:gdLst/>
              <a:ahLst/>
              <a:cxnLst/>
              <a:rect l="l" t="t" r="r" b="b"/>
              <a:pathLst>
                <a:path w="624" h="680" extrusionOk="0">
                  <a:moveTo>
                    <a:pt x="334" y="0"/>
                  </a:moveTo>
                  <a:lnTo>
                    <a:pt x="0" y="546"/>
                  </a:lnTo>
                  <a:lnTo>
                    <a:pt x="156" y="680"/>
                  </a:lnTo>
                  <a:lnTo>
                    <a:pt x="624" y="145"/>
                  </a:lnTo>
                  <a:cubicBezTo>
                    <a:pt x="535" y="22"/>
                    <a:pt x="334" y="0"/>
                    <a:pt x="3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 rot="-1013820" flipH="1">
              <a:off x="6804389" y="2851239"/>
              <a:ext cx="129105" cy="200104"/>
            </a:xfrm>
            <a:custGeom>
              <a:avLst/>
              <a:gdLst/>
              <a:ahLst/>
              <a:cxnLst/>
              <a:rect l="l" t="t" r="r" b="b"/>
              <a:pathLst>
                <a:path w="691" h="1071" extrusionOk="0">
                  <a:moveTo>
                    <a:pt x="403" y="0"/>
                  </a:moveTo>
                  <a:cubicBezTo>
                    <a:pt x="388" y="0"/>
                    <a:pt x="379" y="2"/>
                    <a:pt x="379" y="2"/>
                  </a:cubicBezTo>
                  <a:lnTo>
                    <a:pt x="0" y="960"/>
                  </a:lnTo>
                  <a:lnTo>
                    <a:pt x="312" y="1071"/>
                  </a:lnTo>
                  <a:lnTo>
                    <a:pt x="691" y="135"/>
                  </a:lnTo>
                  <a:cubicBezTo>
                    <a:pt x="587" y="14"/>
                    <a:pt x="456" y="0"/>
                    <a:pt x="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 rot="-1013820" flipH="1">
              <a:off x="6101783" y="2940292"/>
              <a:ext cx="836850" cy="403945"/>
            </a:xfrm>
            <a:custGeom>
              <a:avLst/>
              <a:gdLst/>
              <a:ahLst/>
              <a:cxnLst/>
              <a:rect l="l" t="t" r="r" b="b"/>
              <a:pathLst>
                <a:path w="4479" h="2162" extrusionOk="0">
                  <a:moveTo>
                    <a:pt x="2563" y="446"/>
                  </a:moveTo>
                  <a:cubicBezTo>
                    <a:pt x="2563" y="446"/>
                    <a:pt x="769" y="0"/>
                    <a:pt x="435" y="178"/>
                  </a:cubicBezTo>
                  <a:cubicBezTo>
                    <a:pt x="435" y="178"/>
                    <a:pt x="1" y="1136"/>
                    <a:pt x="23" y="1147"/>
                  </a:cubicBezTo>
                  <a:cubicBezTo>
                    <a:pt x="45" y="1159"/>
                    <a:pt x="1326" y="2161"/>
                    <a:pt x="2897" y="1381"/>
                  </a:cubicBezTo>
                  <a:cubicBezTo>
                    <a:pt x="4478" y="591"/>
                    <a:pt x="2663" y="468"/>
                    <a:pt x="2563" y="4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 rot="-1013820" flipH="1">
              <a:off x="6825790" y="2722235"/>
              <a:ext cx="374985" cy="277082"/>
            </a:xfrm>
            <a:custGeom>
              <a:avLst/>
              <a:gdLst/>
              <a:ahLst/>
              <a:cxnLst/>
              <a:rect l="l" t="t" r="r" b="b"/>
              <a:pathLst>
                <a:path w="2007" h="1483" extrusionOk="0">
                  <a:moveTo>
                    <a:pt x="391" y="1"/>
                  </a:moveTo>
                  <a:cubicBezTo>
                    <a:pt x="391" y="1"/>
                    <a:pt x="1694" y="224"/>
                    <a:pt x="2006" y="447"/>
                  </a:cubicBezTo>
                  <a:cubicBezTo>
                    <a:pt x="2006" y="447"/>
                    <a:pt x="1638" y="1338"/>
                    <a:pt x="1538" y="1405"/>
                  </a:cubicBezTo>
                  <a:cubicBezTo>
                    <a:pt x="1438" y="1482"/>
                    <a:pt x="23" y="859"/>
                    <a:pt x="1" y="636"/>
                  </a:cubicBezTo>
                  <a:cubicBezTo>
                    <a:pt x="1" y="502"/>
                    <a:pt x="391" y="1"/>
                    <a:pt x="39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1013820" flipH="1">
              <a:off x="7102930" y="2542199"/>
              <a:ext cx="264377" cy="200104"/>
            </a:xfrm>
            <a:custGeom>
              <a:avLst/>
              <a:gdLst/>
              <a:ahLst/>
              <a:cxnLst/>
              <a:rect l="l" t="t" r="r" b="b"/>
              <a:pathLst>
                <a:path w="1415" h="1071" extrusionOk="0">
                  <a:moveTo>
                    <a:pt x="1415" y="491"/>
                  </a:moveTo>
                  <a:cubicBezTo>
                    <a:pt x="1415" y="491"/>
                    <a:pt x="1014" y="112"/>
                    <a:pt x="390" y="1"/>
                  </a:cubicBezTo>
                  <a:cubicBezTo>
                    <a:pt x="390" y="1"/>
                    <a:pt x="56" y="402"/>
                    <a:pt x="0" y="625"/>
                  </a:cubicBezTo>
                  <a:cubicBezTo>
                    <a:pt x="0" y="625"/>
                    <a:pt x="535" y="1003"/>
                    <a:pt x="1058" y="1070"/>
                  </a:cubicBezTo>
                  <a:cubicBezTo>
                    <a:pt x="1058" y="1070"/>
                    <a:pt x="1304" y="825"/>
                    <a:pt x="1415" y="49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rot="-1013820" flipH="1">
              <a:off x="7279826" y="2264520"/>
              <a:ext cx="449720" cy="289413"/>
            </a:xfrm>
            <a:custGeom>
              <a:avLst/>
              <a:gdLst/>
              <a:ahLst/>
              <a:cxnLst/>
              <a:rect l="l" t="t" r="r" b="b"/>
              <a:pathLst>
                <a:path w="2407" h="1549" extrusionOk="0">
                  <a:moveTo>
                    <a:pt x="2395" y="936"/>
                  </a:moveTo>
                  <a:cubicBezTo>
                    <a:pt x="2395" y="936"/>
                    <a:pt x="1315" y="145"/>
                    <a:pt x="658" y="78"/>
                  </a:cubicBezTo>
                  <a:cubicBezTo>
                    <a:pt x="0" y="0"/>
                    <a:pt x="268" y="691"/>
                    <a:pt x="1148" y="1081"/>
                  </a:cubicBezTo>
                  <a:cubicBezTo>
                    <a:pt x="2016" y="1471"/>
                    <a:pt x="1894" y="1482"/>
                    <a:pt x="2094" y="1549"/>
                  </a:cubicBezTo>
                  <a:cubicBezTo>
                    <a:pt x="2094" y="1549"/>
                    <a:pt x="2406" y="1103"/>
                    <a:pt x="2395" y="93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rot="-1013820" flipH="1">
              <a:off x="7510819" y="2421583"/>
              <a:ext cx="141810" cy="195807"/>
            </a:xfrm>
            <a:custGeom>
              <a:avLst/>
              <a:gdLst/>
              <a:ahLst/>
              <a:cxnLst/>
              <a:rect l="l" t="t" r="r" b="b"/>
              <a:pathLst>
                <a:path w="759" h="1048" extrusionOk="0">
                  <a:moveTo>
                    <a:pt x="524" y="1"/>
                  </a:moveTo>
                  <a:lnTo>
                    <a:pt x="1" y="847"/>
                  </a:lnTo>
                  <a:lnTo>
                    <a:pt x="212" y="1048"/>
                  </a:lnTo>
                  <a:lnTo>
                    <a:pt x="758" y="157"/>
                  </a:lnTo>
                  <a:cubicBezTo>
                    <a:pt x="714" y="23"/>
                    <a:pt x="524" y="1"/>
                    <a:pt x="52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 rot="-1013820" flipH="1">
              <a:off x="7257964" y="2679980"/>
              <a:ext cx="168715" cy="229251"/>
            </a:xfrm>
            <a:custGeom>
              <a:avLst/>
              <a:gdLst/>
              <a:ahLst/>
              <a:cxnLst/>
              <a:rect l="l" t="t" r="r" b="b"/>
              <a:pathLst>
                <a:path w="903" h="1227" extrusionOk="0">
                  <a:moveTo>
                    <a:pt x="652" y="1"/>
                  </a:moveTo>
                  <a:cubicBezTo>
                    <a:pt x="649" y="1"/>
                    <a:pt x="647" y="1"/>
                    <a:pt x="647" y="1"/>
                  </a:cubicBezTo>
                  <a:lnTo>
                    <a:pt x="1" y="1003"/>
                  </a:lnTo>
                  <a:lnTo>
                    <a:pt x="201" y="1226"/>
                  </a:lnTo>
                  <a:lnTo>
                    <a:pt x="903" y="168"/>
                  </a:lnTo>
                  <a:cubicBezTo>
                    <a:pt x="814" y="9"/>
                    <a:pt x="681" y="1"/>
                    <a:pt x="6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 rot="-1013820" flipH="1">
              <a:off x="7006222" y="2876810"/>
              <a:ext cx="185531" cy="181233"/>
            </a:xfrm>
            <a:custGeom>
              <a:avLst/>
              <a:gdLst/>
              <a:ahLst/>
              <a:cxnLst/>
              <a:rect l="l" t="t" r="r" b="b"/>
              <a:pathLst>
                <a:path w="993" h="970" extrusionOk="0">
                  <a:moveTo>
                    <a:pt x="770" y="1"/>
                  </a:moveTo>
                  <a:lnTo>
                    <a:pt x="1" y="870"/>
                  </a:lnTo>
                  <a:lnTo>
                    <a:pt x="257" y="970"/>
                  </a:lnTo>
                  <a:lnTo>
                    <a:pt x="992" y="157"/>
                  </a:lnTo>
                  <a:cubicBezTo>
                    <a:pt x="981" y="45"/>
                    <a:pt x="770" y="1"/>
                    <a:pt x="7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 rot="-1013820" flipH="1">
              <a:off x="6685392" y="2949641"/>
              <a:ext cx="491385" cy="283247"/>
            </a:xfrm>
            <a:custGeom>
              <a:avLst/>
              <a:gdLst/>
              <a:ahLst/>
              <a:cxnLst/>
              <a:rect l="l" t="t" r="r" b="b"/>
              <a:pathLst>
                <a:path w="2630" h="1516" extrusionOk="0">
                  <a:moveTo>
                    <a:pt x="2529" y="903"/>
                  </a:moveTo>
                  <a:cubicBezTo>
                    <a:pt x="2529" y="903"/>
                    <a:pt x="903" y="12"/>
                    <a:pt x="725" y="1"/>
                  </a:cubicBezTo>
                  <a:cubicBezTo>
                    <a:pt x="725" y="1"/>
                    <a:pt x="246" y="491"/>
                    <a:pt x="1" y="847"/>
                  </a:cubicBezTo>
                  <a:cubicBezTo>
                    <a:pt x="1" y="847"/>
                    <a:pt x="2006" y="1516"/>
                    <a:pt x="2050" y="1482"/>
                  </a:cubicBezTo>
                  <a:cubicBezTo>
                    <a:pt x="2095" y="1449"/>
                    <a:pt x="2630" y="1037"/>
                    <a:pt x="2529" y="90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 rot="-1013820" flipH="1">
              <a:off x="7016700" y="2738022"/>
              <a:ext cx="389372" cy="268674"/>
            </a:xfrm>
            <a:custGeom>
              <a:avLst/>
              <a:gdLst/>
              <a:ahLst/>
              <a:cxnLst/>
              <a:rect l="l" t="t" r="r" b="b"/>
              <a:pathLst>
                <a:path w="2084" h="1438" extrusionOk="0">
                  <a:moveTo>
                    <a:pt x="2083" y="558"/>
                  </a:moveTo>
                  <a:cubicBezTo>
                    <a:pt x="2083" y="558"/>
                    <a:pt x="1548" y="201"/>
                    <a:pt x="657" y="1"/>
                  </a:cubicBezTo>
                  <a:cubicBezTo>
                    <a:pt x="657" y="1"/>
                    <a:pt x="189" y="691"/>
                    <a:pt x="0" y="1037"/>
                  </a:cubicBezTo>
                  <a:cubicBezTo>
                    <a:pt x="0" y="1037"/>
                    <a:pt x="668" y="1382"/>
                    <a:pt x="1314" y="1438"/>
                  </a:cubicBezTo>
                  <a:cubicBezTo>
                    <a:pt x="1314" y="1438"/>
                    <a:pt x="1972" y="803"/>
                    <a:pt x="2083" y="55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 rot="-1013820" flipH="1">
              <a:off x="7506272" y="2180935"/>
              <a:ext cx="512124" cy="347893"/>
            </a:xfrm>
            <a:custGeom>
              <a:avLst/>
              <a:gdLst/>
              <a:ahLst/>
              <a:cxnLst/>
              <a:rect l="l" t="t" r="r" b="b"/>
              <a:pathLst>
                <a:path w="2741" h="1862" extrusionOk="0">
                  <a:moveTo>
                    <a:pt x="2741" y="981"/>
                  </a:moveTo>
                  <a:cubicBezTo>
                    <a:pt x="2741" y="981"/>
                    <a:pt x="1048" y="168"/>
                    <a:pt x="691" y="90"/>
                  </a:cubicBezTo>
                  <a:cubicBezTo>
                    <a:pt x="335" y="1"/>
                    <a:pt x="1" y="391"/>
                    <a:pt x="424" y="847"/>
                  </a:cubicBezTo>
                  <a:cubicBezTo>
                    <a:pt x="858" y="1304"/>
                    <a:pt x="2217" y="1861"/>
                    <a:pt x="2217" y="1861"/>
                  </a:cubicBezTo>
                  <a:cubicBezTo>
                    <a:pt x="2217" y="1861"/>
                    <a:pt x="2674" y="1215"/>
                    <a:pt x="2741" y="98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 rot="-1013820" flipH="1">
              <a:off x="7261286" y="2484207"/>
              <a:ext cx="395724" cy="351817"/>
            </a:xfrm>
            <a:custGeom>
              <a:avLst/>
              <a:gdLst/>
              <a:ahLst/>
              <a:cxnLst/>
              <a:rect l="l" t="t" r="r" b="b"/>
              <a:pathLst>
                <a:path w="2118" h="1883" extrusionOk="0">
                  <a:moveTo>
                    <a:pt x="2117" y="847"/>
                  </a:moveTo>
                  <a:cubicBezTo>
                    <a:pt x="2117" y="847"/>
                    <a:pt x="1315" y="156"/>
                    <a:pt x="569" y="0"/>
                  </a:cubicBezTo>
                  <a:cubicBezTo>
                    <a:pt x="569" y="0"/>
                    <a:pt x="246" y="357"/>
                    <a:pt x="1" y="891"/>
                  </a:cubicBezTo>
                  <a:cubicBezTo>
                    <a:pt x="1" y="891"/>
                    <a:pt x="580" y="1370"/>
                    <a:pt x="1460" y="1883"/>
                  </a:cubicBezTo>
                  <a:cubicBezTo>
                    <a:pt x="1460" y="1883"/>
                    <a:pt x="1973" y="1304"/>
                    <a:pt x="2117" y="84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 rot="-1013820" flipH="1">
              <a:off x="6839467" y="3142832"/>
              <a:ext cx="351817" cy="244198"/>
            </a:xfrm>
            <a:custGeom>
              <a:avLst/>
              <a:gdLst/>
              <a:ahLst/>
              <a:cxnLst/>
              <a:rect l="l" t="t" r="r" b="b"/>
              <a:pathLst>
                <a:path w="1883" h="1307" extrusionOk="0">
                  <a:moveTo>
                    <a:pt x="680" y="1"/>
                  </a:moveTo>
                  <a:lnTo>
                    <a:pt x="0" y="992"/>
                  </a:lnTo>
                  <a:cubicBezTo>
                    <a:pt x="0" y="992"/>
                    <a:pt x="234" y="1306"/>
                    <a:pt x="853" y="1306"/>
                  </a:cubicBezTo>
                  <a:cubicBezTo>
                    <a:pt x="924" y="1306"/>
                    <a:pt x="1000" y="1302"/>
                    <a:pt x="1081" y="1293"/>
                  </a:cubicBezTo>
                  <a:cubicBezTo>
                    <a:pt x="1883" y="1204"/>
                    <a:pt x="1326" y="213"/>
                    <a:pt x="1326" y="213"/>
                  </a:cubicBezTo>
                  <a:lnTo>
                    <a:pt x="68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 rot="-1013820" flipH="1">
              <a:off x="7713431" y="2468133"/>
              <a:ext cx="162550" cy="201972"/>
            </a:xfrm>
            <a:custGeom>
              <a:avLst/>
              <a:gdLst/>
              <a:ahLst/>
              <a:cxnLst/>
              <a:rect l="l" t="t" r="r" b="b"/>
              <a:pathLst>
                <a:path w="870" h="1081" extrusionOk="0">
                  <a:moveTo>
                    <a:pt x="557" y="0"/>
                  </a:moveTo>
                  <a:lnTo>
                    <a:pt x="0" y="880"/>
                  </a:lnTo>
                  <a:cubicBezTo>
                    <a:pt x="56" y="1058"/>
                    <a:pt x="246" y="1080"/>
                    <a:pt x="246" y="1080"/>
                  </a:cubicBezTo>
                  <a:lnTo>
                    <a:pt x="869" y="156"/>
                  </a:lnTo>
                  <a:cubicBezTo>
                    <a:pt x="736" y="11"/>
                    <a:pt x="557" y="0"/>
                    <a:pt x="5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 rot="-1013820" flipH="1">
              <a:off x="7400160" y="2821586"/>
              <a:ext cx="162363" cy="181233"/>
            </a:xfrm>
            <a:custGeom>
              <a:avLst/>
              <a:gdLst/>
              <a:ahLst/>
              <a:cxnLst/>
              <a:rect l="l" t="t" r="r" b="b"/>
              <a:pathLst>
                <a:path w="869" h="970" extrusionOk="0">
                  <a:moveTo>
                    <a:pt x="602" y="1"/>
                  </a:moveTo>
                  <a:lnTo>
                    <a:pt x="0" y="725"/>
                  </a:lnTo>
                  <a:cubicBezTo>
                    <a:pt x="0" y="881"/>
                    <a:pt x="256" y="970"/>
                    <a:pt x="256" y="970"/>
                  </a:cubicBezTo>
                  <a:lnTo>
                    <a:pt x="869" y="190"/>
                  </a:lnTo>
                  <a:cubicBezTo>
                    <a:pt x="824" y="23"/>
                    <a:pt x="602" y="1"/>
                    <a:pt x="60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 rot="-1013820" flipH="1">
              <a:off x="7015657" y="2909589"/>
              <a:ext cx="551734" cy="366390"/>
            </a:xfrm>
            <a:custGeom>
              <a:avLst/>
              <a:gdLst/>
              <a:ahLst/>
              <a:cxnLst/>
              <a:rect l="l" t="t" r="r" b="b"/>
              <a:pathLst>
                <a:path w="2953" h="1961" extrusionOk="0">
                  <a:moveTo>
                    <a:pt x="2953" y="780"/>
                  </a:moveTo>
                  <a:cubicBezTo>
                    <a:pt x="2953" y="780"/>
                    <a:pt x="1081" y="134"/>
                    <a:pt x="636" y="0"/>
                  </a:cubicBezTo>
                  <a:cubicBezTo>
                    <a:pt x="636" y="0"/>
                    <a:pt x="146" y="557"/>
                    <a:pt x="1" y="813"/>
                  </a:cubicBezTo>
                  <a:cubicBezTo>
                    <a:pt x="1" y="813"/>
                    <a:pt x="1616" y="1961"/>
                    <a:pt x="2206" y="1927"/>
                  </a:cubicBezTo>
                  <a:cubicBezTo>
                    <a:pt x="2797" y="1905"/>
                    <a:pt x="2897" y="1203"/>
                    <a:pt x="2953" y="78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 rot="-1013820" flipH="1">
              <a:off x="7070517" y="2984584"/>
              <a:ext cx="508014" cy="283247"/>
            </a:xfrm>
            <a:custGeom>
              <a:avLst/>
              <a:gdLst/>
              <a:ahLst/>
              <a:cxnLst/>
              <a:rect l="l" t="t" r="r" b="b"/>
              <a:pathLst>
                <a:path w="2719" h="1516" extrusionOk="0">
                  <a:moveTo>
                    <a:pt x="1861" y="1059"/>
                  </a:moveTo>
                  <a:cubicBezTo>
                    <a:pt x="1527" y="903"/>
                    <a:pt x="1137" y="792"/>
                    <a:pt x="836" y="558"/>
                  </a:cubicBezTo>
                  <a:cubicBezTo>
                    <a:pt x="625" y="391"/>
                    <a:pt x="435" y="201"/>
                    <a:pt x="257" y="1"/>
                  </a:cubicBezTo>
                  <a:cubicBezTo>
                    <a:pt x="157" y="134"/>
                    <a:pt x="45" y="268"/>
                    <a:pt x="1" y="368"/>
                  </a:cubicBezTo>
                  <a:cubicBezTo>
                    <a:pt x="1" y="368"/>
                    <a:pt x="1616" y="1516"/>
                    <a:pt x="2206" y="1482"/>
                  </a:cubicBezTo>
                  <a:cubicBezTo>
                    <a:pt x="2451" y="1471"/>
                    <a:pt x="2607" y="1349"/>
                    <a:pt x="2719" y="1170"/>
                  </a:cubicBezTo>
                  <a:cubicBezTo>
                    <a:pt x="2451" y="1237"/>
                    <a:pt x="2140" y="1193"/>
                    <a:pt x="1861" y="105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 rot="-1013820" flipH="1">
              <a:off x="7405027" y="2549700"/>
              <a:ext cx="466349" cy="368632"/>
            </a:xfrm>
            <a:custGeom>
              <a:avLst/>
              <a:gdLst/>
              <a:ahLst/>
              <a:cxnLst/>
              <a:rect l="l" t="t" r="r" b="b"/>
              <a:pathLst>
                <a:path w="2496" h="1973" extrusionOk="0">
                  <a:moveTo>
                    <a:pt x="2496" y="1171"/>
                  </a:moveTo>
                  <a:cubicBezTo>
                    <a:pt x="2496" y="1171"/>
                    <a:pt x="1716" y="491"/>
                    <a:pt x="624" y="1"/>
                  </a:cubicBezTo>
                  <a:cubicBezTo>
                    <a:pt x="624" y="1"/>
                    <a:pt x="201" y="435"/>
                    <a:pt x="1" y="925"/>
                  </a:cubicBezTo>
                  <a:cubicBezTo>
                    <a:pt x="1" y="925"/>
                    <a:pt x="970" y="1739"/>
                    <a:pt x="1916" y="1973"/>
                  </a:cubicBezTo>
                  <a:cubicBezTo>
                    <a:pt x="1916" y="1973"/>
                    <a:pt x="2407" y="1449"/>
                    <a:pt x="2496" y="117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 rot="-1013820" flipH="1">
              <a:off x="7498401" y="2646252"/>
              <a:ext cx="387316" cy="258211"/>
            </a:xfrm>
            <a:custGeom>
              <a:avLst/>
              <a:gdLst/>
              <a:ahLst/>
              <a:cxnLst/>
              <a:rect l="l" t="t" r="r" b="b"/>
              <a:pathLst>
                <a:path w="2073" h="1382" extrusionOk="0">
                  <a:moveTo>
                    <a:pt x="179" y="0"/>
                  </a:moveTo>
                  <a:cubicBezTo>
                    <a:pt x="112" y="101"/>
                    <a:pt x="45" y="212"/>
                    <a:pt x="1" y="334"/>
                  </a:cubicBezTo>
                  <a:cubicBezTo>
                    <a:pt x="1" y="334"/>
                    <a:pt x="970" y="1148"/>
                    <a:pt x="1916" y="1382"/>
                  </a:cubicBezTo>
                  <a:cubicBezTo>
                    <a:pt x="1916" y="1382"/>
                    <a:pt x="1983" y="1315"/>
                    <a:pt x="2072" y="1214"/>
                  </a:cubicBezTo>
                  <a:cubicBezTo>
                    <a:pt x="1983" y="1203"/>
                    <a:pt x="958" y="936"/>
                    <a:pt x="17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 rot="-1013820" flipH="1">
              <a:off x="7723525" y="2262490"/>
              <a:ext cx="651693" cy="306228"/>
            </a:xfrm>
            <a:custGeom>
              <a:avLst/>
              <a:gdLst/>
              <a:ahLst/>
              <a:cxnLst/>
              <a:rect l="l" t="t" r="r" b="b"/>
              <a:pathLst>
                <a:path w="3488" h="1639" extrusionOk="0">
                  <a:moveTo>
                    <a:pt x="3487" y="680"/>
                  </a:moveTo>
                  <a:cubicBezTo>
                    <a:pt x="3487" y="680"/>
                    <a:pt x="2864" y="1"/>
                    <a:pt x="1438" y="23"/>
                  </a:cubicBezTo>
                  <a:cubicBezTo>
                    <a:pt x="1" y="34"/>
                    <a:pt x="101" y="680"/>
                    <a:pt x="736" y="981"/>
                  </a:cubicBezTo>
                  <a:cubicBezTo>
                    <a:pt x="1371" y="1282"/>
                    <a:pt x="2563" y="1594"/>
                    <a:pt x="2897" y="1638"/>
                  </a:cubicBezTo>
                  <a:cubicBezTo>
                    <a:pt x="2897" y="1638"/>
                    <a:pt x="3476" y="825"/>
                    <a:pt x="3487" y="68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 rot="-1013820" flipH="1">
              <a:off x="7799335" y="2323814"/>
              <a:ext cx="545382" cy="239527"/>
            </a:xfrm>
            <a:custGeom>
              <a:avLst/>
              <a:gdLst/>
              <a:ahLst/>
              <a:cxnLst/>
              <a:rect l="l" t="t" r="r" b="b"/>
              <a:pathLst>
                <a:path w="2919" h="1282" extrusionOk="0">
                  <a:moveTo>
                    <a:pt x="1137" y="590"/>
                  </a:moveTo>
                  <a:cubicBezTo>
                    <a:pt x="769" y="435"/>
                    <a:pt x="402" y="267"/>
                    <a:pt x="123" y="0"/>
                  </a:cubicBezTo>
                  <a:cubicBezTo>
                    <a:pt x="1" y="201"/>
                    <a:pt x="179" y="468"/>
                    <a:pt x="524" y="624"/>
                  </a:cubicBezTo>
                  <a:cubicBezTo>
                    <a:pt x="1159" y="925"/>
                    <a:pt x="2351" y="1237"/>
                    <a:pt x="2685" y="1281"/>
                  </a:cubicBezTo>
                  <a:cubicBezTo>
                    <a:pt x="2685" y="1281"/>
                    <a:pt x="2796" y="1125"/>
                    <a:pt x="2919" y="947"/>
                  </a:cubicBezTo>
                  <a:cubicBezTo>
                    <a:pt x="2317" y="958"/>
                    <a:pt x="1660" y="802"/>
                    <a:pt x="1137" y="59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 rot="-1013820" flipH="1">
              <a:off x="4664893" y="3790666"/>
              <a:ext cx="1390452" cy="1176149"/>
            </a:xfrm>
            <a:custGeom>
              <a:avLst/>
              <a:gdLst/>
              <a:ahLst/>
              <a:cxnLst/>
              <a:rect l="l" t="t" r="r" b="b"/>
              <a:pathLst>
                <a:path w="7442" h="6295" extrusionOk="0">
                  <a:moveTo>
                    <a:pt x="7441" y="4044"/>
                  </a:moveTo>
                  <a:cubicBezTo>
                    <a:pt x="7441" y="4044"/>
                    <a:pt x="3364" y="2752"/>
                    <a:pt x="1627" y="1"/>
                  </a:cubicBezTo>
                  <a:lnTo>
                    <a:pt x="0" y="1081"/>
                  </a:lnTo>
                  <a:cubicBezTo>
                    <a:pt x="0" y="1081"/>
                    <a:pt x="2317" y="4902"/>
                    <a:pt x="2974" y="6294"/>
                  </a:cubicBezTo>
                  <a:cubicBezTo>
                    <a:pt x="2974" y="6294"/>
                    <a:pt x="5659" y="6083"/>
                    <a:pt x="7441" y="4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rot="-1013820" flipH="1">
              <a:off x="5027196" y="3888939"/>
              <a:ext cx="1042746" cy="1024062"/>
            </a:xfrm>
            <a:custGeom>
              <a:avLst/>
              <a:gdLst/>
              <a:ahLst/>
              <a:cxnLst/>
              <a:rect l="l" t="t" r="r" b="b"/>
              <a:pathLst>
                <a:path w="5581" h="5481" extrusionOk="0">
                  <a:moveTo>
                    <a:pt x="3721" y="3999"/>
                  </a:moveTo>
                  <a:cubicBezTo>
                    <a:pt x="2351" y="2996"/>
                    <a:pt x="1058" y="1593"/>
                    <a:pt x="390" y="0"/>
                  </a:cubicBezTo>
                  <a:lnTo>
                    <a:pt x="0" y="267"/>
                  </a:lnTo>
                  <a:cubicBezTo>
                    <a:pt x="0" y="267"/>
                    <a:pt x="2317" y="4088"/>
                    <a:pt x="2974" y="5480"/>
                  </a:cubicBezTo>
                  <a:cubicBezTo>
                    <a:pt x="2974" y="5480"/>
                    <a:pt x="4222" y="5380"/>
                    <a:pt x="5581" y="4678"/>
                  </a:cubicBezTo>
                  <a:cubicBezTo>
                    <a:pt x="4946" y="4645"/>
                    <a:pt x="4333" y="4444"/>
                    <a:pt x="3721" y="399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 rot="-1013820" flipH="1">
              <a:off x="4844400" y="3868843"/>
              <a:ext cx="1065914" cy="917938"/>
            </a:xfrm>
            <a:custGeom>
              <a:avLst/>
              <a:gdLst/>
              <a:ahLst/>
              <a:cxnLst/>
              <a:rect l="l" t="t" r="r" b="b"/>
              <a:pathLst>
                <a:path w="5705" h="4913" extrusionOk="0">
                  <a:moveTo>
                    <a:pt x="235" y="1"/>
                  </a:moveTo>
                  <a:lnTo>
                    <a:pt x="1" y="157"/>
                  </a:lnTo>
                  <a:cubicBezTo>
                    <a:pt x="458" y="947"/>
                    <a:pt x="1237" y="1683"/>
                    <a:pt x="1817" y="2306"/>
                  </a:cubicBezTo>
                  <a:cubicBezTo>
                    <a:pt x="2552" y="3097"/>
                    <a:pt x="3354" y="3821"/>
                    <a:pt x="4256" y="4400"/>
                  </a:cubicBezTo>
                  <a:cubicBezTo>
                    <a:pt x="4468" y="4534"/>
                    <a:pt x="4791" y="4701"/>
                    <a:pt x="5092" y="4913"/>
                  </a:cubicBezTo>
                  <a:cubicBezTo>
                    <a:pt x="5292" y="4801"/>
                    <a:pt x="5504" y="4668"/>
                    <a:pt x="5704" y="4523"/>
                  </a:cubicBezTo>
                  <a:cubicBezTo>
                    <a:pt x="4423" y="4011"/>
                    <a:pt x="2752" y="2785"/>
                    <a:pt x="2162" y="2184"/>
                  </a:cubicBezTo>
                  <a:cubicBezTo>
                    <a:pt x="1494" y="1493"/>
                    <a:pt x="792" y="814"/>
                    <a:pt x="2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-1013820" flipH="1">
              <a:off x="5564249" y="2886753"/>
              <a:ext cx="1511150" cy="924103"/>
            </a:xfrm>
            <a:custGeom>
              <a:avLst/>
              <a:gdLst/>
              <a:ahLst/>
              <a:cxnLst/>
              <a:rect l="l" t="t" r="r" b="b"/>
              <a:pathLst>
                <a:path w="8088" h="4946" extrusionOk="0">
                  <a:moveTo>
                    <a:pt x="8088" y="2551"/>
                  </a:moveTo>
                  <a:cubicBezTo>
                    <a:pt x="8088" y="2551"/>
                    <a:pt x="7130" y="1092"/>
                    <a:pt x="6695" y="546"/>
                  </a:cubicBezTo>
                  <a:cubicBezTo>
                    <a:pt x="6261" y="0"/>
                    <a:pt x="2819" y="1571"/>
                    <a:pt x="2819" y="1571"/>
                  </a:cubicBezTo>
                  <a:cubicBezTo>
                    <a:pt x="2819" y="1571"/>
                    <a:pt x="346" y="2306"/>
                    <a:pt x="268" y="2540"/>
                  </a:cubicBezTo>
                  <a:cubicBezTo>
                    <a:pt x="201" y="2763"/>
                    <a:pt x="1" y="3709"/>
                    <a:pt x="513" y="4032"/>
                  </a:cubicBezTo>
                  <a:cubicBezTo>
                    <a:pt x="1037" y="4367"/>
                    <a:pt x="5871" y="4879"/>
                    <a:pt x="6584" y="4912"/>
                  </a:cubicBezTo>
                  <a:cubicBezTo>
                    <a:pt x="7297" y="4946"/>
                    <a:pt x="8088" y="2551"/>
                    <a:pt x="8088" y="255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 rot="-1013820" flipH="1">
              <a:off x="5709201" y="2994640"/>
              <a:ext cx="684763" cy="553789"/>
            </a:xfrm>
            <a:custGeom>
              <a:avLst/>
              <a:gdLst/>
              <a:ahLst/>
              <a:cxnLst/>
              <a:rect l="l" t="t" r="r" b="b"/>
              <a:pathLst>
                <a:path w="3665" h="2964" extrusionOk="0">
                  <a:moveTo>
                    <a:pt x="0" y="2629"/>
                  </a:moveTo>
                  <a:cubicBezTo>
                    <a:pt x="702" y="2852"/>
                    <a:pt x="1337" y="2963"/>
                    <a:pt x="1972" y="2774"/>
                  </a:cubicBezTo>
                  <a:cubicBezTo>
                    <a:pt x="2919" y="2473"/>
                    <a:pt x="3553" y="1905"/>
                    <a:pt x="3665" y="958"/>
                  </a:cubicBezTo>
                  <a:cubicBezTo>
                    <a:pt x="3509" y="724"/>
                    <a:pt x="3353" y="513"/>
                    <a:pt x="3230" y="368"/>
                  </a:cubicBezTo>
                  <a:cubicBezTo>
                    <a:pt x="2930" y="0"/>
                    <a:pt x="1259" y="602"/>
                    <a:pt x="212" y="1025"/>
                  </a:cubicBezTo>
                  <a:cubicBezTo>
                    <a:pt x="379" y="1448"/>
                    <a:pt x="267" y="2139"/>
                    <a:pt x="0" y="26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 rot="-1013820" flipH="1">
              <a:off x="5733014" y="3492935"/>
              <a:ext cx="1398673" cy="295765"/>
            </a:xfrm>
            <a:custGeom>
              <a:avLst/>
              <a:gdLst/>
              <a:ahLst/>
              <a:cxnLst/>
              <a:rect l="l" t="t" r="r" b="b"/>
              <a:pathLst>
                <a:path w="7486" h="1583" extrusionOk="0">
                  <a:moveTo>
                    <a:pt x="7162" y="469"/>
                  </a:moveTo>
                  <a:cubicBezTo>
                    <a:pt x="6227" y="948"/>
                    <a:pt x="5169" y="1003"/>
                    <a:pt x="4144" y="914"/>
                  </a:cubicBezTo>
                  <a:cubicBezTo>
                    <a:pt x="3542" y="859"/>
                    <a:pt x="2974" y="669"/>
                    <a:pt x="2373" y="569"/>
                  </a:cubicBezTo>
                  <a:cubicBezTo>
                    <a:pt x="1805" y="469"/>
                    <a:pt x="1203" y="491"/>
                    <a:pt x="657" y="291"/>
                  </a:cubicBezTo>
                  <a:cubicBezTo>
                    <a:pt x="434" y="213"/>
                    <a:pt x="201" y="123"/>
                    <a:pt x="0" y="1"/>
                  </a:cubicBezTo>
                  <a:cubicBezTo>
                    <a:pt x="22" y="268"/>
                    <a:pt x="111" y="536"/>
                    <a:pt x="334" y="680"/>
                  </a:cubicBezTo>
                  <a:cubicBezTo>
                    <a:pt x="858" y="1015"/>
                    <a:pt x="5692" y="1527"/>
                    <a:pt x="6405" y="1560"/>
                  </a:cubicBezTo>
                  <a:cubicBezTo>
                    <a:pt x="6795" y="1583"/>
                    <a:pt x="7196" y="903"/>
                    <a:pt x="7486" y="268"/>
                  </a:cubicBezTo>
                  <a:cubicBezTo>
                    <a:pt x="7396" y="335"/>
                    <a:pt x="7285" y="413"/>
                    <a:pt x="7162" y="46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 rot="-1013820" flipH="1">
              <a:off x="5920628" y="2933418"/>
              <a:ext cx="1053209" cy="466910"/>
            </a:xfrm>
            <a:custGeom>
              <a:avLst/>
              <a:gdLst/>
              <a:ahLst/>
              <a:cxnLst/>
              <a:rect l="l" t="t" r="r" b="b"/>
              <a:pathLst>
                <a:path w="5637" h="2499" extrusionOk="0">
                  <a:moveTo>
                    <a:pt x="5514" y="0"/>
                  </a:moveTo>
                  <a:cubicBezTo>
                    <a:pt x="5447" y="22"/>
                    <a:pt x="5369" y="34"/>
                    <a:pt x="5303" y="56"/>
                  </a:cubicBezTo>
                  <a:cubicBezTo>
                    <a:pt x="5292" y="56"/>
                    <a:pt x="5269" y="67"/>
                    <a:pt x="5247" y="67"/>
                  </a:cubicBezTo>
                  <a:cubicBezTo>
                    <a:pt x="5214" y="78"/>
                    <a:pt x="5180" y="89"/>
                    <a:pt x="5136" y="100"/>
                  </a:cubicBezTo>
                  <a:cubicBezTo>
                    <a:pt x="5013" y="134"/>
                    <a:pt x="4879" y="167"/>
                    <a:pt x="4746" y="212"/>
                  </a:cubicBezTo>
                  <a:cubicBezTo>
                    <a:pt x="3855" y="501"/>
                    <a:pt x="3086" y="891"/>
                    <a:pt x="3086" y="891"/>
                  </a:cubicBezTo>
                  <a:cubicBezTo>
                    <a:pt x="3086" y="891"/>
                    <a:pt x="2941" y="936"/>
                    <a:pt x="2718" y="992"/>
                  </a:cubicBezTo>
                  <a:cubicBezTo>
                    <a:pt x="2596" y="1047"/>
                    <a:pt x="2529" y="1081"/>
                    <a:pt x="2529" y="1081"/>
                  </a:cubicBezTo>
                  <a:cubicBezTo>
                    <a:pt x="2529" y="1081"/>
                    <a:pt x="257" y="1760"/>
                    <a:pt x="0" y="2016"/>
                  </a:cubicBezTo>
                  <a:cubicBezTo>
                    <a:pt x="56" y="2050"/>
                    <a:pt x="101" y="2083"/>
                    <a:pt x="123" y="2094"/>
                  </a:cubicBezTo>
                  <a:cubicBezTo>
                    <a:pt x="535" y="2393"/>
                    <a:pt x="1099" y="2499"/>
                    <a:pt x="1682" y="2499"/>
                  </a:cubicBezTo>
                  <a:cubicBezTo>
                    <a:pt x="2361" y="2499"/>
                    <a:pt x="3066" y="2356"/>
                    <a:pt x="3587" y="2206"/>
                  </a:cubicBezTo>
                  <a:cubicBezTo>
                    <a:pt x="4334" y="1994"/>
                    <a:pt x="5637" y="936"/>
                    <a:pt x="551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 rot="-1013820" flipH="1">
              <a:off x="5474452" y="3402603"/>
              <a:ext cx="630767" cy="649451"/>
            </a:xfrm>
            <a:custGeom>
              <a:avLst/>
              <a:gdLst/>
              <a:ahLst/>
              <a:cxnLst/>
              <a:rect l="l" t="t" r="r" b="b"/>
              <a:pathLst>
                <a:path w="3376" h="3476" extrusionOk="0">
                  <a:moveTo>
                    <a:pt x="3331" y="1660"/>
                  </a:moveTo>
                  <a:cubicBezTo>
                    <a:pt x="3376" y="2596"/>
                    <a:pt x="2685" y="3386"/>
                    <a:pt x="1772" y="3431"/>
                  </a:cubicBezTo>
                  <a:cubicBezTo>
                    <a:pt x="869" y="3476"/>
                    <a:pt x="90" y="2752"/>
                    <a:pt x="45" y="1816"/>
                  </a:cubicBezTo>
                  <a:cubicBezTo>
                    <a:pt x="0" y="880"/>
                    <a:pt x="702" y="89"/>
                    <a:pt x="1605" y="45"/>
                  </a:cubicBezTo>
                  <a:cubicBezTo>
                    <a:pt x="2518" y="0"/>
                    <a:pt x="3287" y="724"/>
                    <a:pt x="3331" y="166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 rot="-1013820" flipH="1">
              <a:off x="5615937" y="3554642"/>
              <a:ext cx="345651" cy="346025"/>
            </a:xfrm>
            <a:custGeom>
              <a:avLst/>
              <a:gdLst/>
              <a:ahLst/>
              <a:cxnLst/>
              <a:rect l="l" t="t" r="r" b="b"/>
              <a:pathLst>
                <a:path w="1850" h="1852" extrusionOk="0">
                  <a:moveTo>
                    <a:pt x="920" y="0"/>
                  </a:moveTo>
                  <a:cubicBezTo>
                    <a:pt x="907" y="0"/>
                    <a:pt x="893" y="1"/>
                    <a:pt x="880" y="1"/>
                  </a:cubicBezTo>
                  <a:cubicBezTo>
                    <a:pt x="379" y="24"/>
                    <a:pt x="0" y="458"/>
                    <a:pt x="22" y="970"/>
                  </a:cubicBezTo>
                  <a:cubicBezTo>
                    <a:pt x="44" y="1469"/>
                    <a:pt x="445" y="1851"/>
                    <a:pt x="928" y="1851"/>
                  </a:cubicBezTo>
                  <a:cubicBezTo>
                    <a:pt x="942" y="1851"/>
                    <a:pt x="955" y="1851"/>
                    <a:pt x="969" y="1850"/>
                  </a:cubicBezTo>
                  <a:cubicBezTo>
                    <a:pt x="1459" y="1828"/>
                    <a:pt x="1849" y="1394"/>
                    <a:pt x="1827" y="881"/>
                  </a:cubicBezTo>
                  <a:cubicBezTo>
                    <a:pt x="1794" y="383"/>
                    <a:pt x="1393" y="0"/>
                    <a:pt x="92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 rot="-1013820" flipH="1">
              <a:off x="5724272" y="3662799"/>
              <a:ext cx="129105" cy="129479"/>
            </a:xfrm>
            <a:custGeom>
              <a:avLst/>
              <a:gdLst/>
              <a:ahLst/>
              <a:cxnLst/>
              <a:rect l="l" t="t" r="r" b="b"/>
              <a:pathLst>
                <a:path w="691" h="693" extrusionOk="0">
                  <a:moveTo>
                    <a:pt x="344" y="1"/>
                  </a:moveTo>
                  <a:cubicBezTo>
                    <a:pt x="337" y="1"/>
                    <a:pt x="330" y="1"/>
                    <a:pt x="323" y="2"/>
                  </a:cubicBezTo>
                  <a:cubicBezTo>
                    <a:pt x="145" y="13"/>
                    <a:pt x="0" y="169"/>
                    <a:pt x="0" y="358"/>
                  </a:cubicBezTo>
                  <a:cubicBezTo>
                    <a:pt x="11" y="551"/>
                    <a:pt x="167" y="693"/>
                    <a:pt x="337" y="693"/>
                  </a:cubicBezTo>
                  <a:cubicBezTo>
                    <a:pt x="344" y="693"/>
                    <a:pt x="350" y="693"/>
                    <a:pt x="357" y="692"/>
                  </a:cubicBezTo>
                  <a:cubicBezTo>
                    <a:pt x="546" y="681"/>
                    <a:pt x="691" y="525"/>
                    <a:pt x="680" y="336"/>
                  </a:cubicBezTo>
                  <a:cubicBezTo>
                    <a:pt x="669" y="142"/>
                    <a:pt x="524" y="1"/>
                    <a:pt x="3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 rot="-1013820" flipH="1">
              <a:off x="6187864" y="3443741"/>
              <a:ext cx="755388" cy="289600"/>
            </a:xfrm>
            <a:custGeom>
              <a:avLst/>
              <a:gdLst/>
              <a:ahLst/>
              <a:cxnLst/>
              <a:rect l="l" t="t" r="r" b="b"/>
              <a:pathLst>
                <a:path w="4043" h="1550" extrusionOk="0">
                  <a:moveTo>
                    <a:pt x="279" y="0"/>
                  </a:moveTo>
                  <a:cubicBezTo>
                    <a:pt x="167" y="0"/>
                    <a:pt x="78" y="89"/>
                    <a:pt x="78" y="190"/>
                  </a:cubicBezTo>
                  <a:lnTo>
                    <a:pt x="11" y="1003"/>
                  </a:lnTo>
                  <a:cubicBezTo>
                    <a:pt x="0" y="1114"/>
                    <a:pt x="89" y="1203"/>
                    <a:pt x="201" y="1215"/>
                  </a:cubicBezTo>
                  <a:lnTo>
                    <a:pt x="3798" y="1549"/>
                  </a:lnTo>
                  <a:cubicBezTo>
                    <a:pt x="3804" y="1549"/>
                    <a:pt x="3810" y="1549"/>
                    <a:pt x="3815" y="1549"/>
                  </a:cubicBezTo>
                  <a:cubicBezTo>
                    <a:pt x="3951" y="1549"/>
                    <a:pt x="4042" y="1421"/>
                    <a:pt x="4010" y="1293"/>
                  </a:cubicBezTo>
                  <a:lnTo>
                    <a:pt x="3698" y="201"/>
                  </a:lnTo>
                  <a:cubicBezTo>
                    <a:pt x="3676" y="112"/>
                    <a:pt x="3598" y="56"/>
                    <a:pt x="3509" y="56"/>
                  </a:cubicBezTo>
                  <a:lnTo>
                    <a:pt x="27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 rot="-1013820" flipH="1">
              <a:off x="6204509" y="3555801"/>
              <a:ext cx="755388" cy="175068"/>
            </a:xfrm>
            <a:custGeom>
              <a:avLst/>
              <a:gdLst/>
              <a:ahLst/>
              <a:cxnLst/>
              <a:rect l="l" t="t" r="r" b="b"/>
              <a:pathLst>
                <a:path w="4043" h="937" extrusionOk="0">
                  <a:moveTo>
                    <a:pt x="3821" y="0"/>
                  </a:moveTo>
                  <a:cubicBezTo>
                    <a:pt x="3240" y="192"/>
                    <a:pt x="2591" y="279"/>
                    <a:pt x="1947" y="279"/>
                  </a:cubicBezTo>
                  <a:cubicBezTo>
                    <a:pt x="1282" y="279"/>
                    <a:pt x="622" y="186"/>
                    <a:pt x="45" y="22"/>
                  </a:cubicBezTo>
                  <a:lnTo>
                    <a:pt x="11" y="390"/>
                  </a:lnTo>
                  <a:cubicBezTo>
                    <a:pt x="0" y="501"/>
                    <a:pt x="89" y="590"/>
                    <a:pt x="201" y="602"/>
                  </a:cubicBezTo>
                  <a:lnTo>
                    <a:pt x="3798" y="936"/>
                  </a:lnTo>
                  <a:cubicBezTo>
                    <a:pt x="3804" y="936"/>
                    <a:pt x="3810" y="936"/>
                    <a:pt x="3815" y="936"/>
                  </a:cubicBezTo>
                  <a:cubicBezTo>
                    <a:pt x="3951" y="936"/>
                    <a:pt x="4042" y="808"/>
                    <a:pt x="4010" y="680"/>
                  </a:cubicBezTo>
                  <a:lnTo>
                    <a:pt x="3821" y="0"/>
                  </a:ln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 rot="-1013820" flipH="1">
              <a:off x="7834571" y="2430002"/>
              <a:ext cx="112477" cy="108740"/>
            </a:xfrm>
            <a:custGeom>
              <a:avLst/>
              <a:gdLst/>
              <a:ahLst/>
              <a:cxnLst/>
              <a:rect l="l" t="t" r="r" b="b"/>
              <a:pathLst>
                <a:path w="602" h="582" extrusionOk="0">
                  <a:moveTo>
                    <a:pt x="310" y="1"/>
                  </a:moveTo>
                  <a:cubicBezTo>
                    <a:pt x="303" y="1"/>
                    <a:pt x="297" y="1"/>
                    <a:pt x="290" y="2"/>
                  </a:cubicBezTo>
                  <a:cubicBezTo>
                    <a:pt x="123" y="13"/>
                    <a:pt x="0" y="146"/>
                    <a:pt x="11" y="302"/>
                  </a:cubicBezTo>
                  <a:cubicBezTo>
                    <a:pt x="22" y="462"/>
                    <a:pt x="145" y="582"/>
                    <a:pt x="302" y="582"/>
                  </a:cubicBezTo>
                  <a:cubicBezTo>
                    <a:pt x="309" y="582"/>
                    <a:pt x="316" y="581"/>
                    <a:pt x="323" y="581"/>
                  </a:cubicBezTo>
                  <a:cubicBezTo>
                    <a:pt x="479" y="581"/>
                    <a:pt x="602" y="436"/>
                    <a:pt x="602" y="280"/>
                  </a:cubicBezTo>
                  <a:cubicBezTo>
                    <a:pt x="591" y="120"/>
                    <a:pt x="458" y="1"/>
                    <a:pt x="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 rot="-1013820" flipH="1">
              <a:off x="7853527" y="2448645"/>
              <a:ext cx="75109" cy="73241"/>
            </a:xfrm>
            <a:custGeom>
              <a:avLst/>
              <a:gdLst/>
              <a:ahLst/>
              <a:cxnLst/>
              <a:rect l="l" t="t" r="r" b="b"/>
              <a:pathLst>
                <a:path w="402" h="392" extrusionOk="0">
                  <a:moveTo>
                    <a:pt x="209" y="1"/>
                  </a:moveTo>
                  <a:cubicBezTo>
                    <a:pt x="203" y="1"/>
                    <a:pt x="196" y="1"/>
                    <a:pt x="190" y="2"/>
                  </a:cubicBezTo>
                  <a:cubicBezTo>
                    <a:pt x="90" y="2"/>
                    <a:pt x="1" y="91"/>
                    <a:pt x="12" y="202"/>
                  </a:cubicBezTo>
                  <a:cubicBezTo>
                    <a:pt x="12" y="314"/>
                    <a:pt x="101" y="392"/>
                    <a:pt x="212" y="392"/>
                  </a:cubicBezTo>
                  <a:cubicBezTo>
                    <a:pt x="324" y="381"/>
                    <a:pt x="402" y="291"/>
                    <a:pt x="402" y="180"/>
                  </a:cubicBezTo>
                  <a:cubicBezTo>
                    <a:pt x="391" y="86"/>
                    <a:pt x="311" y="1"/>
                    <a:pt x="20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 rot="-1013820" flipH="1">
              <a:off x="7489614" y="2769669"/>
              <a:ext cx="112664" cy="108740"/>
            </a:xfrm>
            <a:custGeom>
              <a:avLst/>
              <a:gdLst/>
              <a:ahLst/>
              <a:cxnLst/>
              <a:rect l="l" t="t" r="r" b="b"/>
              <a:pathLst>
                <a:path w="603" h="582" extrusionOk="0">
                  <a:moveTo>
                    <a:pt x="310" y="1"/>
                  </a:moveTo>
                  <a:cubicBezTo>
                    <a:pt x="304" y="1"/>
                    <a:pt x="297" y="1"/>
                    <a:pt x="291" y="2"/>
                  </a:cubicBezTo>
                  <a:cubicBezTo>
                    <a:pt x="124" y="2"/>
                    <a:pt x="1" y="146"/>
                    <a:pt x="12" y="302"/>
                  </a:cubicBezTo>
                  <a:cubicBezTo>
                    <a:pt x="12" y="462"/>
                    <a:pt x="145" y="582"/>
                    <a:pt x="293" y="582"/>
                  </a:cubicBezTo>
                  <a:cubicBezTo>
                    <a:pt x="300" y="582"/>
                    <a:pt x="306" y="581"/>
                    <a:pt x="313" y="581"/>
                  </a:cubicBezTo>
                  <a:cubicBezTo>
                    <a:pt x="480" y="570"/>
                    <a:pt x="603" y="436"/>
                    <a:pt x="591" y="280"/>
                  </a:cubicBezTo>
                  <a:cubicBezTo>
                    <a:pt x="591" y="120"/>
                    <a:pt x="459" y="1"/>
                    <a:pt x="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 rot="-1013820" flipH="1">
              <a:off x="7508030" y="2786552"/>
              <a:ext cx="75109" cy="73241"/>
            </a:xfrm>
            <a:custGeom>
              <a:avLst/>
              <a:gdLst/>
              <a:ahLst/>
              <a:cxnLst/>
              <a:rect l="l" t="t" r="r" b="b"/>
              <a:pathLst>
                <a:path w="402" h="392" extrusionOk="0">
                  <a:moveTo>
                    <a:pt x="190" y="1"/>
                  </a:moveTo>
                  <a:cubicBezTo>
                    <a:pt x="78" y="12"/>
                    <a:pt x="0" y="101"/>
                    <a:pt x="0" y="212"/>
                  </a:cubicBezTo>
                  <a:cubicBezTo>
                    <a:pt x="11" y="307"/>
                    <a:pt x="91" y="392"/>
                    <a:pt x="193" y="392"/>
                  </a:cubicBezTo>
                  <a:cubicBezTo>
                    <a:pt x="199" y="392"/>
                    <a:pt x="206" y="391"/>
                    <a:pt x="212" y="391"/>
                  </a:cubicBezTo>
                  <a:cubicBezTo>
                    <a:pt x="312" y="391"/>
                    <a:pt x="401" y="301"/>
                    <a:pt x="390" y="190"/>
                  </a:cubicBezTo>
                  <a:cubicBezTo>
                    <a:pt x="390" y="79"/>
                    <a:pt x="301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 rot="-1013820" flipH="1">
              <a:off x="7079132" y="3103484"/>
              <a:ext cx="145921" cy="141810"/>
            </a:xfrm>
            <a:custGeom>
              <a:avLst/>
              <a:gdLst/>
              <a:ahLst/>
              <a:cxnLst/>
              <a:rect l="l" t="t" r="r" b="b"/>
              <a:pathLst>
                <a:path w="781" h="759" extrusionOk="0">
                  <a:moveTo>
                    <a:pt x="368" y="0"/>
                  </a:moveTo>
                  <a:cubicBezTo>
                    <a:pt x="168" y="11"/>
                    <a:pt x="1" y="190"/>
                    <a:pt x="12" y="401"/>
                  </a:cubicBezTo>
                  <a:cubicBezTo>
                    <a:pt x="23" y="606"/>
                    <a:pt x="190" y="758"/>
                    <a:pt x="392" y="758"/>
                  </a:cubicBezTo>
                  <a:cubicBezTo>
                    <a:pt x="399" y="758"/>
                    <a:pt x="406" y="758"/>
                    <a:pt x="413" y="758"/>
                  </a:cubicBezTo>
                  <a:cubicBezTo>
                    <a:pt x="614" y="747"/>
                    <a:pt x="781" y="579"/>
                    <a:pt x="769" y="368"/>
                  </a:cubicBezTo>
                  <a:cubicBezTo>
                    <a:pt x="758" y="156"/>
                    <a:pt x="580" y="0"/>
                    <a:pt x="36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 rot="-1013820" flipH="1">
              <a:off x="7104440" y="3128293"/>
              <a:ext cx="95848" cy="93980"/>
            </a:xfrm>
            <a:custGeom>
              <a:avLst/>
              <a:gdLst/>
              <a:ahLst/>
              <a:cxnLst/>
              <a:rect l="l" t="t" r="r" b="b"/>
              <a:pathLst>
                <a:path w="513" h="503" extrusionOk="0">
                  <a:moveTo>
                    <a:pt x="264" y="0"/>
                  </a:moveTo>
                  <a:cubicBezTo>
                    <a:pt x="258" y="0"/>
                    <a:pt x="252" y="0"/>
                    <a:pt x="246" y="1"/>
                  </a:cubicBezTo>
                  <a:cubicBezTo>
                    <a:pt x="101" y="1"/>
                    <a:pt x="1" y="123"/>
                    <a:pt x="1" y="268"/>
                  </a:cubicBezTo>
                  <a:cubicBezTo>
                    <a:pt x="11" y="396"/>
                    <a:pt x="123" y="503"/>
                    <a:pt x="249" y="503"/>
                  </a:cubicBezTo>
                  <a:cubicBezTo>
                    <a:pt x="256" y="503"/>
                    <a:pt x="262" y="503"/>
                    <a:pt x="268" y="502"/>
                  </a:cubicBezTo>
                  <a:cubicBezTo>
                    <a:pt x="413" y="491"/>
                    <a:pt x="513" y="380"/>
                    <a:pt x="513" y="235"/>
                  </a:cubicBezTo>
                  <a:cubicBezTo>
                    <a:pt x="502" y="107"/>
                    <a:pt x="390" y="0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 rot="-1013820" flipH="1">
              <a:off x="6308421" y="2587892"/>
              <a:ext cx="297634" cy="329023"/>
            </a:xfrm>
            <a:custGeom>
              <a:avLst/>
              <a:gdLst/>
              <a:ahLst/>
              <a:cxnLst/>
              <a:rect l="l" t="t" r="r" b="b"/>
              <a:pathLst>
                <a:path w="1593" h="1761" extrusionOk="0">
                  <a:moveTo>
                    <a:pt x="980" y="1"/>
                  </a:moveTo>
                  <a:lnTo>
                    <a:pt x="0" y="1293"/>
                  </a:lnTo>
                  <a:lnTo>
                    <a:pt x="356" y="1760"/>
                  </a:lnTo>
                  <a:lnTo>
                    <a:pt x="1593" y="123"/>
                  </a:lnTo>
                  <a:cubicBezTo>
                    <a:pt x="1593" y="123"/>
                    <a:pt x="1192" y="45"/>
                    <a:pt x="98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 rot="-1013820" flipH="1">
              <a:off x="5627766" y="2702371"/>
              <a:ext cx="992860" cy="728670"/>
            </a:xfrm>
            <a:custGeom>
              <a:avLst/>
              <a:gdLst/>
              <a:ahLst/>
              <a:cxnLst/>
              <a:rect l="l" t="t" r="r" b="b"/>
              <a:pathLst>
                <a:path w="5314" h="3900" extrusionOk="0">
                  <a:moveTo>
                    <a:pt x="2117" y="3643"/>
                  </a:moveTo>
                  <a:cubicBezTo>
                    <a:pt x="2774" y="3755"/>
                    <a:pt x="3442" y="3899"/>
                    <a:pt x="4077" y="3487"/>
                  </a:cubicBezTo>
                  <a:cubicBezTo>
                    <a:pt x="4846" y="2986"/>
                    <a:pt x="5314" y="2340"/>
                    <a:pt x="4612" y="1616"/>
                  </a:cubicBezTo>
                  <a:cubicBezTo>
                    <a:pt x="4456" y="1505"/>
                    <a:pt x="4255" y="1404"/>
                    <a:pt x="3977" y="1337"/>
                  </a:cubicBezTo>
                  <a:cubicBezTo>
                    <a:pt x="3297" y="1159"/>
                    <a:pt x="1493" y="1"/>
                    <a:pt x="1148" y="79"/>
                  </a:cubicBezTo>
                  <a:cubicBezTo>
                    <a:pt x="1148" y="79"/>
                    <a:pt x="0" y="1560"/>
                    <a:pt x="22" y="1738"/>
                  </a:cubicBezTo>
                  <a:cubicBezTo>
                    <a:pt x="45" y="1906"/>
                    <a:pt x="1114" y="3287"/>
                    <a:pt x="2117" y="36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 rot="-1013820" flipH="1">
              <a:off x="5751913" y="2921826"/>
              <a:ext cx="897199" cy="491385"/>
            </a:xfrm>
            <a:custGeom>
              <a:avLst/>
              <a:gdLst/>
              <a:ahLst/>
              <a:cxnLst/>
              <a:rect l="l" t="t" r="r" b="b"/>
              <a:pathLst>
                <a:path w="4802" h="2630" extrusionOk="0">
                  <a:moveTo>
                    <a:pt x="2473" y="1783"/>
                  </a:moveTo>
                  <a:cubicBezTo>
                    <a:pt x="1482" y="1415"/>
                    <a:pt x="780" y="803"/>
                    <a:pt x="257" y="1"/>
                  </a:cubicBezTo>
                  <a:cubicBezTo>
                    <a:pt x="101" y="223"/>
                    <a:pt x="0" y="413"/>
                    <a:pt x="0" y="468"/>
                  </a:cubicBezTo>
                  <a:cubicBezTo>
                    <a:pt x="23" y="636"/>
                    <a:pt x="1092" y="2017"/>
                    <a:pt x="2095" y="2373"/>
                  </a:cubicBezTo>
                  <a:cubicBezTo>
                    <a:pt x="2752" y="2485"/>
                    <a:pt x="3420" y="2629"/>
                    <a:pt x="4055" y="2217"/>
                  </a:cubicBezTo>
                  <a:cubicBezTo>
                    <a:pt x="4378" y="2006"/>
                    <a:pt x="4645" y="1772"/>
                    <a:pt x="4801" y="1516"/>
                  </a:cubicBezTo>
                  <a:cubicBezTo>
                    <a:pt x="4155" y="1972"/>
                    <a:pt x="3286" y="2073"/>
                    <a:pt x="2473" y="1783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 rot="-1013820" flipH="1">
              <a:off x="5793221" y="2825940"/>
              <a:ext cx="714097" cy="480922"/>
            </a:xfrm>
            <a:custGeom>
              <a:avLst/>
              <a:gdLst/>
              <a:ahLst/>
              <a:cxnLst/>
              <a:rect l="l" t="t" r="r" b="b"/>
              <a:pathLst>
                <a:path w="3822" h="2574" extrusionOk="0">
                  <a:moveTo>
                    <a:pt x="68" y="1"/>
                  </a:moveTo>
                  <a:cubicBezTo>
                    <a:pt x="45" y="34"/>
                    <a:pt x="23" y="67"/>
                    <a:pt x="1" y="90"/>
                  </a:cubicBezTo>
                  <a:cubicBezTo>
                    <a:pt x="302" y="379"/>
                    <a:pt x="1193" y="1226"/>
                    <a:pt x="1627" y="1571"/>
                  </a:cubicBezTo>
                  <a:cubicBezTo>
                    <a:pt x="2128" y="1972"/>
                    <a:pt x="2641" y="2329"/>
                    <a:pt x="3755" y="2574"/>
                  </a:cubicBezTo>
                  <a:cubicBezTo>
                    <a:pt x="3777" y="2563"/>
                    <a:pt x="3788" y="2551"/>
                    <a:pt x="3810" y="2529"/>
                  </a:cubicBezTo>
                  <a:lnTo>
                    <a:pt x="3822" y="2473"/>
                  </a:lnTo>
                  <a:cubicBezTo>
                    <a:pt x="2696" y="2228"/>
                    <a:pt x="2195" y="1883"/>
                    <a:pt x="1694" y="1482"/>
                  </a:cubicBezTo>
                  <a:cubicBezTo>
                    <a:pt x="1260" y="1137"/>
                    <a:pt x="357" y="279"/>
                    <a:pt x="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 rot="-1013820" flipH="1">
              <a:off x="6324972" y="2130206"/>
              <a:ext cx="772391" cy="624601"/>
            </a:xfrm>
            <a:custGeom>
              <a:avLst/>
              <a:gdLst/>
              <a:ahLst/>
              <a:cxnLst/>
              <a:rect l="l" t="t" r="r" b="b"/>
              <a:pathLst>
                <a:path w="4134" h="3343" extrusionOk="0">
                  <a:moveTo>
                    <a:pt x="4133" y="2006"/>
                  </a:moveTo>
                  <a:cubicBezTo>
                    <a:pt x="4133" y="2006"/>
                    <a:pt x="3710" y="1560"/>
                    <a:pt x="2953" y="1226"/>
                  </a:cubicBezTo>
                  <a:cubicBezTo>
                    <a:pt x="2195" y="881"/>
                    <a:pt x="1371" y="1"/>
                    <a:pt x="847" y="146"/>
                  </a:cubicBezTo>
                  <a:cubicBezTo>
                    <a:pt x="758" y="168"/>
                    <a:pt x="692" y="201"/>
                    <a:pt x="625" y="246"/>
                  </a:cubicBezTo>
                  <a:cubicBezTo>
                    <a:pt x="1" y="747"/>
                    <a:pt x="614" y="2351"/>
                    <a:pt x="1661" y="2596"/>
                  </a:cubicBezTo>
                  <a:cubicBezTo>
                    <a:pt x="2451" y="2786"/>
                    <a:pt x="2797" y="3309"/>
                    <a:pt x="3109" y="3342"/>
                  </a:cubicBezTo>
                  <a:cubicBezTo>
                    <a:pt x="3109" y="3342"/>
                    <a:pt x="3900" y="2696"/>
                    <a:pt x="4133" y="20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 rot="-1013820" flipH="1">
              <a:off x="6473398" y="2191099"/>
              <a:ext cx="607973" cy="545382"/>
            </a:xfrm>
            <a:custGeom>
              <a:avLst/>
              <a:gdLst/>
              <a:ahLst/>
              <a:cxnLst/>
              <a:rect l="l" t="t" r="r" b="b"/>
              <a:pathLst>
                <a:path w="3254" h="2919" extrusionOk="0">
                  <a:moveTo>
                    <a:pt x="2997" y="2896"/>
                  </a:moveTo>
                  <a:cubicBezTo>
                    <a:pt x="3030" y="2863"/>
                    <a:pt x="3131" y="2774"/>
                    <a:pt x="3253" y="2651"/>
                  </a:cubicBezTo>
                  <a:lnTo>
                    <a:pt x="3253" y="2651"/>
                  </a:lnTo>
                  <a:cubicBezTo>
                    <a:pt x="2863" y="2362"/>
                    <a:pt x="2485" y="1949"/>
                    <a:pt x="2240" y="1816"/>
                  </a:cubicBezTo>
                  <a:cubicBezTo>
                    <a:pt x="1805" y="1571"/>
                    <a:pt x="1204" y="1437"/>
                    <a:pt x="881" y="1025"/>
                  </a:cubicBezTo>
                  <a:cubicBezTo>
                    <a:pt x="669" y="758"/>
                    <a:pt x="435" y="423"/>
                    <a:pt x="346" y="0"/>
                  </a:cubicBezTo>
                  <a:cubicBezTo>
                    <a:pt x="1" y="635"/>
                    <a:pt x="591" y="1949"/>
                    <a:pt x="1527" y="2172"/>
                  </a:cubicBezTo>
                  <a:cubicBezTo>
                    <a:pt x="2317" y="2362"/>
                    <a:pt x="2674" y="2885"/>
                    <a:pt x="2975" y="2918"/>
                  </a:cubicBezTo>
                  <a:cubicBezTo>
                    <a:pt x="2975" y="2918"/>
                    <a:pt x="2975" y="2907"/>
                    <a:pt x="2997" y="2896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 rot="-1013820" flipH="1">
              <a:off x="6263717" y="2771300"/>
              <a:ext cx="154142" cy="148163"/>
            </a:xfrm>
            <a:custGeom>
              <a:avLst/>
              <a:gdLst/>
              <a:ahLst/>
              <a:cxnLst/>
              <a:rect l="l" t="t" r="r" b="b"/>
              <a:pathLst>
                <a:path w="825" h="793" extrusionOk="0">
                  <a:moveTo>
                    <a:pt x="411" y="1"/>
                  </a:moveTo>
                  <a:cubicBezTo>
                    <a:pt x="404" y="1"/>
                    <a:pt x="397" y="1"/>
                    <a:pt x="390" y="1"/>
                  </a:cubicBezTo>
                  <a:cubicBezTo>
                    <a:pt x="178" y="12"/>
                    <a:pt x="0" y="191"/>
                    <a:pt x="11" y="413"/>
                  </a:cubicBezTo>
                  <a:cubicBezTo>
                    <a:pt x="22" y="629"/>
                    <a:pt x="200" y="793"/>
                    <a:pt x="413" y="793"/>
                  </a:cubicBezTo>
                  <a:cubicBezTo>
                    <a:pt x="420" y="793"/>
                    <a:pt x="427" y="792"/>
                    <a:pt x="434" y="792"/>
                  </a:cubicBezTo>
                  <a:cubicBezTo>
                    <a:pt x="646" y="781"/>
                    <a:pt x="824" y="592"/>
                    <a:pt x="813" y="380"/>
                  </a:cubicBezTo>
                  <a:cubicBezTo>
                    <a:pt x="802" y="164"/>
                    <a:pt x="624" y="1"/>
                    <a:pt x="4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 rot="-1013820" flipH="1">
              <a:off x="6290831" y="2796305"/>
              <a:ext cx="100145" cy="98277"/>
            </a:xfrm>
            <a:custGeom>
              <a:avLst/>
              <a:gdLst/>
              <a:ahLst/>
              <a:cxnLst/>
              <a:rect l="l" t="t" r="r" b="b"/>
              <a:pathLst>
                <a:path w="536" h="526" extrusionOk="0">
                  <a:moveTo>
                    <a:pt x="277" y="0"/>
                  </a:moveTo>
                  <a:cubicBezTo>
                    <a:pt x="270" y="0"/>
                    <a:pt x="264" y="0"/>
                    <a:pt x="257" y="1"/>
                  </a:cubicBezTo>
                  <a:cubicBezTo>
                    <a:pt x="112" y="1"/>
                    <a:pt x="1" y="123"/>
                    <a:pt x="1" y="268"/>
                  </a:cubicBezTo>
                  <a:cubicBezTo>
                    <a:pt x="12" y="407"/>
                    <a:pt x="124" y="525"/>
                    <a:pt x="261" y="525"/>
                  </a:cubicBezTo>
                  <a:cubicBezTo>
                    <a:pt x="267" y="525"/>
                    <a:pt x="273" y="525"/>
                    <a:pt x="279" y="524"/>
                  </a:cubicBezTo>
                  <a:cubicBezTo>
                    <a:pt x="424" y="513"/>
                    <a:pt x="536" y="391"/>
                    <a:pt x="536" y="246"/>
                  </a:cubicBezTo>
                  <a:cubicBezTo>
                    <a:pt x="525" y="108"/>
                    <a:pt x="413" y="0"/>
                    <a:pt x="2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 rot="-1013820" flipH="1">
              <a:off x="6675964" y="2220832"/>
              <a:ext cx="241582" cy="297821"/>
            </a:xfrm>
            <a:custGeom>
              <a:avLst/>
              <a:gdLst/>
              <a:ahLst/>
              <a:cxnLst/>
              <a:rect l="l" t="t" r="r" b="b"/>
              <a:pathLst>
                <a:path w="1293" h="1594" extrusionOk="0">
                  <a:moveTo>
                    <a:pt x="1137" y="1"/>
                  </a:moveTo>
                  <a:cubicBezTo>
                    <a:pt x="870" y="90"/>
                    <a:pt x="591" y="235"/>
                    <a:pt x="379" y="469"/>
                  </a:cubicBezTo>
                  <a:cubicBezTo>
                    <a:pt x="146" y="725"/>
                    <a:pt x="23" y="1059"/>
                    <a:pt x="1" y="1449"/>
                  </a:cubicBezTo>
                  <a:cubicBezTo>
                    <a:pt x="45" y="1504"/>
                    <a:pt x="90" y="1549"/>
                    <a:pt x="134" y="1594"/>
                  </a:cubicBezTo>
                  <a:cubicBezTo>
                    <a:pt x="134" y="1170"/>
                    <a:pt x="246" y="825"/>
                    <a:pt x="480" y="569"/>
                  </a:cubicBezTo>
                  <a:cubicBezTo>
                    <a:pt x="703" y="324"/>
                    <a:pt x="1003" y="190"/>
                    <a:pt x="1293" y="101"/>
                  </a:cubicBezTo>
                  <a:cubicBezTo>
                    <a:pt x="1237" y="68"/>
                    <a:pt x="1193" y="34"/>
                    <a:pt x="1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34"/>
            <p:cNvGrpSpPr/>
            <p:nvPr/>
          </p:nvGrpSpPr>
          <p:grpSpPr>
            <a:xfrm>
              <a:off x="7301073" y="824638"/>
              <a:ext cx="1269785" cy="1112450"/>
              <a:chOff x="2336215" y="950585"/>
              <a:chExt cx="1490008" cy="1305233"/>
            </a:xfrm>
          </p:grpSpPr>
          <p:sp>
            <p:nvSpPr>
              <p:cNvPr id="275" name="Google Shape;275;p34"/>
              <p:cNvSpPr/>
              <p:nvPr/>
            </p:nvSpPr>
            <p:spPr>
              <a:xfrm flipH="1">
                <a:off x="2527110" y="950585"/>
                <a:ext cx="1008000" cy="1234944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6851" extrusionOk="0">
                    <a:moveTo>
                      <a:pt x="1136" y="201"/>
                    </a:moveTo>
                    <a:cubicBezTo>
                      <a:pt x="1972" y="201"/>
                      <a:pt x="3164" y="1170"/>
                      <a:pt x="4033" y="2551"/>
                    </a:cubicBezTo>
                    <a:cubicBezTo>
                      <a:pt x="5102" y="4244"/>
                      <a:pt x="5369" y="6060"/>
                      <a:pt x="4623" y="6528"/>
                    </a:cubicBezTo>
                    <a:cubicBezTo>
                      <a:pt x="4500" y="6606"/>
                      <a:pt x="4356" y="6650"/>
                      <a:pt x="4188" y="6650"/>
                    </a:cubicBezTo>
                    <a:cubicBezTo>
                      <a:pt x="3353" y="6650"/>
                      <a:pt x="2161" y="5681"/>
                      <a:pt x="1281" y="4289"/>
                    </a:cubicBezTo>
                    <a:cubicBezTo>
                      <a:pt x="758" y="3453"/>
                      <a:pt x="401" y="2573"/>
                      <a:pt x="301" y="1805"/>
                    </a:cubicBezTo>
                    <a:cubicBezTo>
                      <a:pt x="201" y="1070"/>
                      <a:pt x="345" y="546"/>
                      <a:pt x="702" y="323"/>
                    </a:cubicBezTo>
                    <a:cubicBezTo>
                      <a:pt x="824" y="245"/>
                      <a:pt x="969" y="201"/>
                      <a:pt x="1136" y="201"/>
                    </a:cubicBezTo>
                    <a:close/>
                    <a:moveTo>
                      <a:pt x="1136" y="0"/>
                    </a:moveTo>
                    <a:cubicBezTo>
                      <a:pt x="925" y="0"/>
                      <a:pt x="747" y="56"/>
                      <a:pt x="591" y="156"/>
                    </a:cubicBezTo>
                    <a:cubicBezTo>
                      <a:pt x="167" y="424"/>
                      <a:pt x="0" y="1014"/>
                      <a:pt x="100" y="1838"/>
                    </a:cubicBezTo>
                    <a:cubicBezTo>
                      <a:pt x="212" y="2629"/>
                      <a:pt x="568" y="3543"/>
                      <a:pt x="1114" y="4400"/>
                    </a:cubicBezTo>
                    <a:cubicBezTo>
                      <a:pt x="2039" y="5859"/>
                      <a:pt x="3275" y="6851"/>
                      <a:pt x="4188" y="6851"/>
                    </a:cubicBezTo>
                    <a:cubicBezTo>
                      <a:pt x="4389" y="6851"/>
                      <a:pt x="4567" y="6795"/>
                      <a:pt x="4723" y="6695"/>
                    </a:cubicBezTo>
                    <a:cubicBezTo>
                      <a:pt x="5592" y="6149"/>
                      <a:pt x="5358" y="4289"/>
                      <a:pt x="4211" y="2451"/>
                    </a:cubicBezTo>
                    <a:cubicBezTo>
                      <a:pt x="3286" y="992"/>
                      <a:pt x="2050" y="0"/>
                      <a:pt x="11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 flipH="1">
                <a:off x="2336215" y="1221689"/>
                <a:ext cx="1421871" cy="69291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3844" extrusionOk="0">
                    <a:moveTo>
                      <a:pt x="2863" y="201"/>
                    </a:moveTo>
                    <a:cubicBezTo>
                      <a:pt x="3287" y="201"/>
                      <a:pt x="3732" y="245"/>
                      <a:pt x="4178" y="312"/>
                    </a:cubicBezTo>
                    <a:cubicBezTo>
                      <a:pt x="6138" y="657"/>
                      <a:pt x="7664" y="1671"/>
                      <a:pt x="7520" y="2540"/>
                    </a:cubicBezTo>
                    <a:cubicBezTo>
                      <a:pt x="7397" y="3197"/>
                      <a:pt x="6361" y="3643"/>
                      <a:pt x="4924" y="3643"/>
                    </a:cubicBezTo>
                    <a:cubicBezTo>
                      <a:pt x="4501" y="3643"/>
                      <a:pt x="4067" y="3598"/>
                      <a:pt x="3621" y="3531"/>
                    </a:cubicBezTo>
                    <a:cubicBezTo>
                      <a:pt x="2641" y="3353"/>
                      <a:pt x="1750" y="3030"/>
                      <a:pt x="1115" y="2596"/>
                    </a:cubicBezTo>
                    <a:cubicBezTo>
                      <a:pt x="502" y="2172"/>
                      <a:pt x="212" y="1716"/>
                      <a:pt x="279" y="1303"/>
                    </a:cubicBezTo>
                    <a:cubicBezTo>
                      <a:pt x="391" y="646"/>
                      <a:pt x="1427" y="201"/>
                      <a:pt x="2863" y="201"/>
                    </a:cubicBezTo>
                    <a:close/>
                    <a:moveTo>
                      <a:pt x="2863" y="0"/>
                    </a:moveTo>
                    <a:cubicBezTo>
                      <a:pt x="1304" y="0"/>
                      <a:pt x="212" y="501"/>
                      <a:pt x="79" y="1270"/>
                    </a:cubicBezTo>
                    <a:cubicBezTo>
                      <a:pt x="1" y="1760"/>
                      <a:pt x="324" y="2295"/>
                      <a:pt x="1003" y="2751"/>
                    </a:cubicBezTo>
                    <a:cubicBezTo>
                      <a:pt x="1660" y="3208"/>
                      <a:pt x="2585" y="3553"/>
                      <a:pt x="3588" y="3721"/>
                    </a:cubicBezTo>
                    <a:cubicBezTo>
                      <a:pt x="4044" y="3799"/>
                      <a:pt x="4490" y="3843"/>
                      <a:pt x="4924" y="3843"/>
                    </a:cubicBezTo>
                    <a:cubicBezTo>
                      <a:pt x="6484" y="3843"/>
                      <a:pt x="7575" y="3342"/>
                      <a:pt x="7709" y="2573"/>
                    </a:cubicBezTo>
                    <a:cubicBezTo>
                      <a:pt x="7887" y="1571"/>
                      <a:pt x="6350" y="490"/>
                      <a:pt x="4211" y="123"/>
                    </a:cubicBezTo>
                    <a:cubicBezTo>
                      <a:pt x="3755" y="45"/>
                      <a:pt x="3298" y="0"/>
                      <a:pt x="28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4"/>
              <p:cNvSpPr/>
              <p:nvPr/>
            </p:nvSpPr>
            <p:spPr>
              <a:xfrm flipH="1">
                <a:off x="2448697" y="1006825"/>
                <a:ext cx="1156712" cy="1122463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6227" extrusionOk="0">
                    <a:moveTo>
                      <a:pt x="4913" y="201"/>
                    </a:moveTo>
                    <a:cubicBezTo>
                      <a:pt x="5169" y="201"/>
                      <a:pt x="5380" y="268"/>
                      <a:pt x="5536" y="412"/>
                    </a:cubicBezTo>
                    <a:cubicBezTo>
                      <a:pt x="6182" y="1003"/>
                      <a:pt x="5592" y="2752"/>
                      <a:pt x="4244" y="4211"/>
                    </a:cubicBezTo>
                    <a:cubicBezTo>
                      <a:pt x="3242" y="5314"/>
                      <a:pt x="2039" y="6026"/>
                      <a:pt x="1192" y="6026"/>
                    </a:cubicBezTo>
                    <a:cubicBezTo>
                      <a:pt x="925" y="6026"/>
                      <a:pt x="724" y="5960"/>
                      <a:pt x="568" y="5815"/>
                    </a:cubicBezTo>
                    <a:cubicBezTo>
                      <a:pt x="257" y="5536"/>
                      <a:pt x="212" y="4991"/>
                      <a:pt x="446" y="4278"/>
                    </a:cubicBezTo>
                    <a:cubicBezTo>
                      <a:pt x="680" y="3554"/>
                      <a:pt x="1181" y="2740"/>
                      <a:pt x="1849" y="2016"/>
                    </a:cubicBezTo>
                    <a:cubicBezTo>
                      <a:pt x="2863" y="914"/>
                      <a:pt x="4066" y="201"/>
                      <a:pt x="4913" y="201"/>
                    </a:cubicBezTo>
                    <a:close/>
                    <a:moveTo>
                      <a:pt x="4913" y="0"/>
                    </a:moveTo>
                    <a:cubicBezTo>
                      <a:pt x="4010" y="0"/>
                      <a:pt x="2752" y="735"/>
                      <a:pt x="1705" y="1883"/>
                    </a:cubicBezTo>
                    <a:cubicBezTo>
                      <a:pt x="1014" y="2629"/>
                      <a:pt x="502" y="3464"/>
                      <a:pt x="257" y="4222"/>
                    </a:cubicBezTo>
                    <a:cubicBezTo>
                      <a:pt x="0" y="5002"/>
                      <a:pt x="67" y="5625"/>
                      <a:pt x="435" y="5971"/>
                    </a:cubicBezTo>
                    <a:cubicBezTo>
                      <a:pt x="624" y="6138"/>
                      <a:pt x="880" y="6227"/>
                      <a:pt x="1192" y="6227"/>
                    </a:cubicBezTo>
                    <a:cubicBezTo>
                      <a:pt x="2094" y="6227"/>
                      <a:pt x="3353" y="5492"/>
                      <a:pt x="4400" y="4344"/>
                    </a:cubicBezTo>
                    <a:cubicBezTo>
                      <a:pt x="5859" y="2752"/>
                      <a:pt x="6416" y="958"/>
                      <a:pt x="5670" y="256"/>
                    </a:cubicBezTo>
                    <a:cubicBezTo>
                      <a:pt x="5481" y="89"/>
                      <a:pt x="5225" y="0"/>
                      <a:pt x="491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4"/>
              <p:cNvSpPr/>
              <p:nvPr/>
            </p:nvSpPr>
            <p:spPr>
              <a:xfrm flipH="1">
                <a:off x="2400575" y="1127235"/>
                <a:ext cx="217030" cy="204953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37" extrusionOk="0">
                    <a:moveTo>
                      <a:pt x="1159" y="647"/>
                    </a:moveTo>
                    <a:cubicBezTo>
                      <a:pt x="1115" y="936"/>
                      <a:pt x="836" y="1137"/>
                      <a:pt x="524" y="1092"/>
                    </a:cubicBezTo>
                    <a:cubicBezTo>
                      <a:pt x="212" y="1048"/>
                      <a:pt x="1" y="780"/>
                      <a:pt x="45" y="491"/>
                    </a:cubicBezTo>
                    <a:cubicBezTo>
                      <a:pt x="79" y="201"/>
                      <a:pt x="368" y="1"/>
                      <a:pt x="669" y="45"/>
                    </a:cubicBezTo>
                    <a:cubicBezTo>
                      <a:pt x="981" y="90"/>
                      <a:pt x="1204" y="357"/>
                      <a:pt x="1159" y="6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 flipH="1">
                <a:off x="2436628" y="1162746"/>
                <a:ext cx="74446" cy="69399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85" extrusionOk="0">
                    <a:moveTo>
                      <a:pt x="196" y="0"/>
                    </a:moveTo>
                    <a:cubicBezTo>
                      <a:pt x="101" y="0"/>
                      <a:pt x="21" y="71"/>
                      <a:pt x="11" y="160"/>
                    </a:cubicBezTo>
                    <a:cubicBezTo>
                      <a:pt x="0" y="271"/>
                      <a:pt x="67" y="361"/>
                      <a:pt x="178" y="383"/>
                    </a:cubicBezTo>
                    <a:cubicBezTo>
                      <a:pt x="186" y="384"/>
                      <a:pt x="194" y="384"/>
                      <a:pt x="202" y="384"/>
                    </a:cubicBezTo>
                    <a:cubicBezTo>
                      <a:pt x="302" y="384"/>
                      <a:pt x="380" y="319"/>
                      <a:pt x="401" y="216"/>
                    </a:cubicBezTo>
                    <a:cubicBezTo>
                      <a:pt x="412" y="115"/>
                      <a:pt x="334" y="15"/>
                      <a:pt x="234" y="4"/>
                    </a:cubicBezTo>
                    <a:cubicBezTo>
                      <a:pt x="221" y="2"/>
                      <a:pt x="208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4"/>
              <p:cNvSpPr/>
              <p:nvPr/>
            </p:nvSpPr>
            <p:spPr>
              <a:xfrm flipH="1">
                <a:off x="2597235" y="2056814"/>
                <a:ext cx="207116" cy="19900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04" extrusionOk="0">
                    <a:moveTo>
                      <a:pt x="1104" y="625"/>
                    </a:moveTo>
                    <a:cubicBezTo>
                      <a:pt x="1059" y="903"/>
                      <a:pt x="792" y="1104"/>
                      <a:pt x="502" y="1059"/>
                    </a:cubicBezTo>
                    <a:cubicBezTo>
                      <a:pt x="212" y="1015"/>
                      <a:pt x="1" y="758"/>
                      <a:pt x="45" y="469"/>
                    </a:cubicBezTo>
                    <a:cubicBezTo>
                      <a:pt x="90" y="190"/>
                      <a:pt x="357" y="1"/>
                      <a:pt x="647" y="46"/>
                    </a:cubicBezTo>
                    <a:cubicBezTo>
                      <a:pt x="936" y="79"/>
                      <a:pt x="1148" y="346"/>
                      <a:pt x="1104" y="6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 flipH="1">
                <a:off x="2633468" y="2090882"/>
                <a:ext cx="62369" cy="60747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37" extrusionOk="0">
                    <a:moveTo>
                      <a:pt x="170" y="0"/>
                    </a:moveTo>
                    <a:cubicBezTo>
                      <a:pt x="89" y="0"/>
                      <a:pt x="22" y="64"/>
                      <a:pt x="11" y="146"/>
                    </a:cubicBezTo>
                    <a:cubicBezTo>
                      <a:pt x="0" y="235"/>
                      <a:pt x="56" y="313"/>
                      <a:pt x="145" y="335"/>
                    </a:cubicBezTo>
                    <a:cubicBezTo>
                      <a:pt x="152" y="336"/>
                      <a:pt x="158" y="337"/>
                      <a:pt x="165" y="337"/>
                    </a:cubicBezTo>
                    <a:cubicBezTo>
                      <a:pt x="245" y="337"/>
                      <a:pt x="314" y="273"/>
                      <a:pt x="334" y="191"/>
                    </a:cubicBezTo>
                    <a:cubicBezTo>
                      <a:pt x="346" y="102"/>
                      <a:pt x="279" y="12"/>
                      <a:pt x="190" y="1"/>
                    </a:cubicBezTo>
                    <a:cubicBezTo>
                      <a:pt x="183" y="1"/>
                      <a:pt x="177" y="0"/>
                      <a:pt x="170" y="0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 flipH="1">
                <a:off x="2910520" y="1442683"/>
                <a:ext cx="291296" cy="26624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477" extrusionOk="0">
                    <a:moveTo>
                      <a:pt x="792" y="1"/>
                    </a:moveTo>
                    <a:cubicBezTo>
                      <a:pt x="429" y="1"/>
                      <a:pt x="117" y="263"/>
                      <a:pt x="67" y="634"/>
                    </a:cubicBezTo>
                    <a:cubicBezTo>
                      <a:pt x="0" y="1035"/>
                      <a:pt x="290" y="1414"/>
                      <a:pt x="702" y="1470"/>
                    </a:cubicBezTo>
                    <a:cubicBezTo>
                      <a:pt x="737" y="1475"/>
                      <a:pt x="772" y="1477"/>
                      <a:pt x="807" y="1477"/>
                    </a:cubicBezTo>
                    <a:cubicBezTo>
                      <a:pt x="1179" y="1477"/>
                      <a:pt x="1509" y="1213"/>
                      <a:pt x="1560" y="846"/>
                    </a:cubicBezTo>
                    <a:cubicBezTo>
                      <a:pt x="1615" y="445"/>
                      <a:pt x="1326" y="66"/>
                      <a:pt x="914" y="11"/>
                    </a:cubicBezTo>
                    <a:cubicBezTo>
                      <a:pt x="873" y="4"/>
                      <a:pt x="832" y="1"/>
                      <a:pt x="79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 flipH="1">
                <a:off x="2964778" y="1476030"/>
                <a:ext cx="104549" cy="93734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20" extrusionOk="0">
                    <a:moveTo>
                      <a:pt x="283" y="1"/>
                    </a:moveTo>
                    <a:cubicBezTo>
                      <a:pt x="154" y="1"/>
                      <a:pt x="43" y="94"/>
                      <a:pt x="23" y="215"/>
                    </a:cubicBezTo>
                    <a:cubicBezTo>
                      <a:pt x="0" y="360"/>
                      <a:pt x="112" y="494"/>
                      <a:pt x="257" y="516"/>
                    </a:cubicBezTo>
                    <a:cubicBezTo>
                      <a:pt x="270" y="518"/>
                      <a:pt x="284" y="519"/>
                      <a:pt x="297" y="519"/>
                    </a:cubicBezTo>
                    <a:cubicBezTo>
                      <a:pt x="426" y="519"/>
                      <a:pt x="537" y="425"/>
                      <a:pt x="557" y="293"/>
                    </a:cubicBezTo>
                    <a:cubicBezTo>
                      <a:pt x="580" y="149"/>
                      <a:pt x="479" y="26"/>
                      <a:pt x="323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 flipH="1">
                <a:off x="3609193" y="1340117"/>
                <a:ext cx="217030" cy="21306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82" extrusionOk="0">
                    <a:moveTo>
                      <a:pt x="1158" y="669"/>
                    </a:moveTo>
                    <a:cubicBezTo>
                      <a:pt x="1114" y="981"/>
                      <a:pt x="835" y="1181"/>
                      <a:pt x="524" y="1137"/>
                    </a:cubicBezTo>
                    <a:cubicBezTo>
                      <a:pt x="223" y="1092"/>
                      <a:pt x="0" y="813"/>
                      <a:pt x="45" y="513"/>
                    </a:cubicBezTo>
                    <a:cubicBezTo>
                      <a:pt x="89" y="212"/>
                      <a:pt x="379" y="0"/>
                      <a:pt x="680" y="45"/>
                    </a:cubicBezTo>
                    <a:cubicBezTo>
                      <a:pt x="991" y="89"/>
                      <a:pt x="1203" y="368"/>
                      <a:pt x="1158" y="6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 flipH="1">
                <a:off x="3657503" y="1381937"/>
                <a:ext cx="68498" cy="609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38" extrusionOk="0">
                    <a:moveTo>
                      <a:pt x="190" y="1"/>
                    </a:moveTo>
                    <a:cubicBezTo>
                      <a:pt x="109" y="1"/>
                      <a:pt x="33" y="55"/>
                      <a:pt x="12" y="147"/>
                    </a:cubicBezTo>
                    <a:cubicBezTo>
                      <a:pt x="1" y="236"/>
                      <a:pt x="68" y="325"/>
                      <a:pt x="168" y="336"/>
                    </a:cubicBezTo>
                    <a:cubicBezTo>
                      <a:pt x="177" y="337"/>
                      <a:pt x="185" y="338"/>
                      <a:pt x="193" y="338"/>
                    </a:cubicBezTo>
                    <a:cubicBezTo>
                      <a:pt x="283" y="338"/>
                      <a:pt x="358" y="283"/>
                      <a:pt x="369" y="192"/>
                    </a:cubicBezTo>
                    <a:cubicBezTo>
                      <a:pt x="380" y="102"/>
                      <a:pt x="313" y="13"/>
                      <a:pt x="213" y="2"/>
                    </a:cubicBezTo>
                    <a:cubicBezTo>
                      <a:pt x="205" y="1"/>
                      <a:pt x="198" y="1"/>
                      <a:pt x="190" y="1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3" y="381001"/>
            <a:ext cx="4936362" cy="340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325" y="300088"/>
            <a:ext cx="1438424" cy="19157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3" t="-6407" r="11908" b="1"/>
          <a:stretch/>
        </p:blipFill>
        <p:spPr bwMode="auto">
          <a:xfrm>
            <a:off x="5080599" y="2768573"/>
            <a:ext cx="1889644" cy="18857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905" y="4683324"/>
            <a:ext cx="4464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hr-HR" dirty="0" smtClean="0">
                <a:solidFill>
                  <a:schemeClr val="bg1"/>
                </a:solidFill>
                <a:hlinkClick r:id="rId3"/>
              </a:rPr>
              <a:t>nocknjige.hr/program.php?program_id=8715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0" name="Google Shape;220;p34"/>
          <p:cNvCxnSpPr/>
          <p:nvPr/>
        </p:nvCxnSpPr>
        <p:spPr>
          <a:xfrm>
            <a:off x="713100" y="3539910"/>
            <a:ext cx="4061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255272" y="592172"/>
            <a:ext cx="4862652" cy="14493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/>
              <a:t/>
            </a:r>
            <a:br>
              <a:rPr lang="hr-HR" sz="4400" dirty="0"/>
            </a:br>
            <a:endParaRPr sz="4400" dirty="0">
              <a:solidFill>
                <a:schemeClr val="accent6"/>
              </a:solidFill>
            </a:endParaRPr>
          </a:p>
        </p:txBody>
      </p:sp>
      <p:grpSp>
        <p:nvGrpSpPr>
          <p:cNvPr id="223" name="Google Shape;223;p34"/>
          <p:cNvGrpSpPr/>
          <p:nvPr/>
        </p:nvGrpSpPr>
        <p:grpSpPr>
          <a:xfrm flipH="1">
            <a:off x="6012147" y="1482231"/>
            <a:ext cx="2881178" cy="2631372"/>
            <a:chOff x="4523982" y="824638"/>
            <a:chExt cx="4046876" cy="4318858"/>
          </a:xfrm>
        </p:grpSpPr>
        <p:sp>
          <p:nvSpPr>
            <p:cNvPr id="224" name="Google Shape;224;p34"/>
            <p:cNvSpPr/>
            <p:nvPr/>
          </p:nvSpPr>
          <p:spPr>
            <a:xfrm rot="-1013820" flipH="1">
              <a:off x="7267339" y="2495572"/>
              <a:ext cx="118829" cy="137513"/>
            </a:xfrm>
            <a:custGeom>
              <a:avLst/>
              <a:gdLst/>
              <a:ahLst/>
              <a:cxnLst/>
              <a:rect l="l" t="t" r="r" b="b"/>
              <a:pathLst>
                <a:path w="636" h="736" extrusionOk="0">
                  <a:moveTo>
                    <a:pt x="290" y="1"/>
                  </a:moveTo>
                  <a:lnTo>
                    <a:pt x="1" y="591"/>
                  </a:lnTo>
                  <a:lnTo>
                    <a:pt x="235" y="736"/>
                  </a:lnTo>
                  <a:lnTo>
                    <a:pt x="636" y="134"/>
                  </a:lnTo>
                  <a:cubicBezTo>
                    <a:pt x="636" y="134"/>
                    <a:pt x="580" y="1"/>
                    <a:pt x="29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 rot="-1013820" flipH="1">
              <a:off x="7078965" y="2668303"/>
              <a:ext cx="116587" cy="127050"/>
            </a:xfrm>
            <a:custGeom>
              <a:avLst/>
              <a:gdLst/>
              <a:ahLst/>
              <a:cxnLst/>
              <a:rect l="l" t="t" r="r" b="b"/>
              <a:pathLst>
                <a:path w="624" h="680" extrusionOk="0">
                  <a:moveTo>
                    <a:pt x="334" y="0"/>
                  </a:moveTo>
                  <a:lnTo>
                    <a:pt x="0" y="546"/>
                  </a:lnTo>
                  <a:lnTo>
                    <a:pt x="156" y="680"/>
                  </a:lnTo>
                  <a:lnTo>
                    <a:pt x="624" y="145"/>
                  </a:lnTo>
                  <a:cubicBezTo>
                    <a:pt x="535" y="22"/>
                    <a:pt x="334" y="0"/>
                    <a:pt x="334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 rot="-1013820" flipH="1">
              <a:off x="6804389" y="2851239"/>
              <a:ext cx="129105" cy="200104"/>
            </a:xfrm>
            <a:custGeom>
              <a:avLst/>
              <a:gdLst/>
              <a:ahLst/>
              <a:cxnLst/>
              <a:rect l="l" t="t" r="r" b="b"/>
              <a:pathLst>
                <a:path w="691" h="1071" extrusionOk="0">
                  <a:moveTo>
                    <a:pt x="403" y="0"/>
                  </a:moveTo>
                  <a:cubicBezTo>
                    <a:pt x="388" y="0"/>
                    <a:pt x="379" y="2"/>
                    <a:pt x="379" y="2"/>
                  </a:cubicBezTo>
                  <a:lnTo>
                    <a:pt x="0" y="960"/>
                  </a:lnTo>
                  <a:lnTo>
                    <a:pt x="312" y="1071"/>
                  </a:lnTo>
                  <a:lnTo>
                    <a:pt x="691" y="135"/>
                  </a:lnTo>
                  <a:cubicBezTo>
                    <a:pt x="587" y="14"/>
                    <a:pt x="456" y="0"/>
                    <a:pt x="403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 rot="-1013820" flipH="1">
              <a:off x="6101783" y="2940292"/>
              <a:ext cx="836850" cy="403945"/>
            </a:xfrm>
            <a:custGeom>
              <a:avLst/>
              <a:gdLst/>
              <a:ahLst/>
              <a:cxnLst/>
              <a:rect l="l" t="t" r="r" b="b"/>
              <a:pathLst>
                <a:path w="4479" h="2162" extrusionOk="0">
                  <a:moveTo>
                    <a:pt x="2563" y="446"/>
                  </a:moveTo>
                  <a:cubicBezTo>
                    <a:pt x="2563" y="446"/>
                    <a:pt x="769" y="0"/>
                    <a:pt x="435" y="178"/>
                  </a:cubicBezTo>
                  <a:cubicBezTo>
                    <a:pt x="435" y="178"/>
                    <a:pt x="1" y="1136"/>
                    <a:pt x="23" y="1147"/>
                  </a:cubicBezTo>
                  <a:cubicBezTo>
                    <a:pt x="45" y="1159"/>
                    <a:pt x="1326" y="2161"/>
                    <a:pt x="2897" y="1381"/>
                  </a:cubicBezTo>
                  <a:cubicBezTo>
                    <a:pt x="4478" y="591"/>
                    <a:pt x="2663" y="468"/>
                    <a:pt x="2563" y="44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 rot="-1013820" flipH="1">
              <a:off x="6825790" y="2722235"/>
              <a:ext cx="374985" cy="277082"/>
            </a:xfrm>
            <a:custGeom>
              <a:avLst/>
              <a:gdLst/>
              <a:ahLst/>
              <a:cxnLst/>
              <a:rect l="l" t="t" r="r" b="b"/>
              <a:pathLst>
                <a:path w="2007" h="1483" extrusionOk="0">
                  <a:moveTo>
                    <a:pt x="391" y="1"/>
                  </a:moveTo>
                  <a:cubicBezTo>
                    <a:pt x="391" y="1"/>
                    <a:pt x="1694" y="224"/>
                    <a:pt x="2006" y="447"/>
                  </a:cubicBezTo>
                  <a:cubicBezTo>
                    <a:pt x="2006" y="447"/>
                    <a:pt x="1638" y="1338"/>
                    <a:pt x="1538" y="1405"/>
                  </a:cubicBezTo>
                  <a:cubicBezTo>
                    <a:pt x="1438" y="1482"/>
                    <a:pt x="23" y="859"/>
                    <a:pt x="1" y="636"/>
                  </a:cubicBezTo>
                  <a:cubicBezTo>
                    <a:pt x="1" y="502"/>
                    <a:pt x="391" y="1"/>
                    <a:pt x="39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1013820" flipH="1">
              <a:off x="7102930" y="2542199"/>
              <a:ext cx="264377" cy="200104"/>
            </a:xfrm>
            <a:custGeom>
              <a:avLst/>
              <a:gdLst/>
              <a:ahLst/>
              <a:cxnLst/>
              <a:rect l="l" t="t" r="r" b="b"/>
              <a:pathLst>
                <a:path w="1415" h="1071" extrusionOk="0">
                  <a:moveTo>
                    <a:pt x="1415" y="491"/>
                  </a:moveTo>
                  <a:cubicBezTo>
                    <a:pt x="1415" y="491"/>
                    <a:pt x="1014" y="112"/>
                    <a:pt x="390" y="1"/>
                  </a:cubicBezTo>
                  <a:cubicBezTo>
                    <a:pt x="390" y="1"/>
                    <a:pt x="56" y="402"/>
                    <a:pt x="0" y="625"/>
                  </a:cubicBezTo>
                  <a:cubicBezTo>
                    <a:pt x="0" y="625"/>
                    <a:pt x="535" y="1003"/>
                    <a:pt x="1058" y="1070"/>
                  </a:cubicBezTo>
                  <a:cubicBezTo>
                    <a:pt x="1058" y="1070"/>
                    <a:pt x="1304" y="825"/>
                    <a:pt x="1415" y="49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rot="-1013820" flipH="1">
              <a:off x="7279826" y="2264520"/>
              <a:ext cx="449720" cy="289413"/>
            </a:xfrm>
            <a:custGeom>
              <a:avLst/>
              <a:gdLst/>
              <a:ahLst/>
              <a:cxnLst/>
              <a:rect l="l" t="t" r="r" b="b"/>
              <a:pathLst>
                <a:path w="2407" h="1549" extrusionOk="0">
                  <a:moveTo>
                    <a:pt x="2395" y="936"/>
                  </a:moveTo>
                  <a:cubicBezTo>
                    <a:pt x="2395" y="936"/>
                    <a:pt x="1315" y="145"/>
                    <a:pt x="658" y="78"/>
                  </a:cubicBezTo>
                  <a:cubicBezTo>
                    <a:pt x="0" y="0"/>
                    <a:pt x="268" y="691"/>
                    <a:pt x="1148" y="1081"/>
                  </a:cubicBezTo>
                  <a:cubicBezTo>
                    <a:pt x="2016" y="1471"/>
                    <a:pt x="1894" y="1482"/>
                    <a:pt x="2094" y="1549"/>
                  </a:cubicBezTo>
                  <a:cubicBezTo>
                    <a:pt x="2094" y="1549"/>
                    <a:pt x="2406" y="1103"/>
                    <a:pt x="2395" y="93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rot="-1013820" flipH="1">
              <a:off x="7510819" y="2421583"/>
              <a:ext cx="141810" cy="195807"/>
            </a:xfrm>
            <a:custGeom>
              <a:avLst/>
              <a:gdLst/>
              <a:ahLst/>
              <a:cxnLst/>
              <a:rect l="l" t="t" r="r" b="b"/>
              <a:pathLst>
                <a:path w="759" h="1048" extrusionOk="0">
                  <a:moveTo>
                    <a:pt x="524" y="1"/>
                  </a:moveTo>
                  <a:lnTo>
                    <a:pt x="1" y="847"/>
                  </a:lnTo>
                  <a:lnTo>
                    <a:pt x="212" y="1048"/>
                  </a:lnTo>
                  <a:lnTo>
                    <a:pt x="758" y="157"/>
                  </a:lnTo>
                  <a:cubicBezTo>
                    <a:pt x="714" y="23"/>
                    <a:pt x="524" y="1"/>
                    <a:pt x="52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 rot="-1013820" flipH="1">
              <a:off x="7257964" y="2679980"/>
              <a:ext cx="168715" cy="229251"/>
            </a:xfrm>
            <a:custGeom>
              <a:avLst/>
              <a:gdLst/>
              <a:ahLst/>
              <a:cxnLst/>
              <a:rect l="l" t="t" r="r" b="b"/>
              <a:pathLst>
                <a:path w="903" h="1227" extrusionOk="0">
                  <a:moveTo>
                    <a:pt x="652" y="1"/>
                  </a:moveTo>
                  <a:cubicBezTo>
                    <a:pt x="649" y="1"/>
                    <a:pt x="647" y="1"/>
                    <a:pt x="647" y="1"/>
                  </a:cubicBezTo>
                  <a:lnTo>
                    <a:pt x="1" y="1003"/>
                  </a:lnTo>
                  <a:lnTo>
                    <a:pt x="201" y="1226"/>
                  </a:lnTo>
                  <a:lnTo>
                    <a:pt x="903" y="168"/>
                  </a:lnTo>
                  <a:cubicBezTo>
                    <a:pt x="814" y="9"/>
                    <a:pt x="681" y="1"/>
                    <a:pt x="6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 rot="-1013820" flipH="1">
              <a:off x="7006222" y="2876810"/>
              <a:ext cx="185531" cy="181233"/>
            </a:xfrm>
            <a:custGeom>
              <a:avLst/>
              <a:gdLst/>
              <a:ahLst/>
              <a:cxnLst/>
              <a:rect l="l" t="t" r="r" b="b"/>
              <a:pathLst>
                <a:path w="993" h="970" extrusionOk="0">
                  <a:moveTo>
                    <a:pt x="770" y="1"/>
                  </a:moveTo>
                  <a:lnTo>
                    <a:pt x="1" y="870"/>
                  </a:lnTo>
                  <a:lnTo>
                    <a:pt x="257" y="970"/>
                  </a:lnTo>
                  <a:lnTo>
                    <a:pt x="992" y="157"/>
                  </a:lnTo>
                  <a:cubicBezTo>
                    <a:pt x="981" y="45"/>
                    <a:pt x="770" y="1"/>
                    <a:pt x="77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 rot="-1013820" flipH="1">
              <a:off x="6685392" y="2949641"/>
              <a:ext cx="491385" cy="283247"/>
            </a:xfrm>
            <a:custGeom>
              <a:avLst/>
              <a:gdLst/>
              <a:ahLst/>
              <a:cxnLst/>
              <a:rect l="l" t="t" r="r" b="b"/>
              <a:pathLst>
                <a:path w="2630" h="1516" extrusionOk="0">
                  <a:moveTo>
                    <a:pt x="2529" y="903"/>
                  </a:moveTo>
                  <a:cubicBezTo>
                    <a:pt x="2529" y="903"/>
                    <a:pt x="903" y="12"/>
                    <a:pt x="725" y="1"/>
                  </a:cubicBezTo>
                  <a:cubicBezTo>
                    <a:pt x="725" y="1"/>
                    <a:pt x="246" y="491"/>
                    <a:pt x="1" y="847"/>
                  </a:cubicBezTo>
                  <a:cubicBezTo>
                    <a:pt x="1" y="847"/>
                    <a:pt x="2006" y="1516"/>
                    <a:pt x="2050" y="1482"/>
                  </a:cubicBezTo>
                  <a:cubicBezTo>
                    <a:pt x="2095" y="1449"/>
                    <a:pt x="2630" y="1037"/>
                    <a:pt x="2529" y="90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 rot="-1013820" flipH="1">
              <a:off x="7016700" y="2738022"/>
              <a:ext cx="389372" cy="268674"/>
            </a:xfrm>
            <a:custGeom>
              <a:avLst/>
              <a:gdLst/>
              <a:ahLst/>
              <a:cxnLst/>
              <a:rect l="l" t="t" r="r" b="b"/>
              <a:pathLst>
                <a:path w="2084" h="1438" extrusionOk="0">
                  <a:moveTo>
                    <a:pt x="2083" y="558"/>
                  </a:moveTo>
                  <a:cubicBezTo>
                    <a:pt x="2083" y="558"/>
                    <a:pt x="1548" y="201"/>
                    <a:pt x="657" y="1"/>
                  </a:cubicBezTo>
                  <a:cubicBezTo>
                    <a:pt x="657" y="1"/>
                    <a:pt x="189" y="691"/>
                    <a:pt x="0" y="1037"/>
                  </a:cubicBezTo>
                  <a:cubicBezTo>
                    <a:pt x="0" y="1037"/>
                    <a:pt x="668" y="1382"/>
                    <a:pt x="1314" y="1438"/>
                  </a:cubicBezTo>
                  <a:cubicBezTo>
                    <a:pt x="1314" y="1438"/>
                    <a:pt x="1972" y="803"/>
                    <a:pt x="2083" y="55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 rot="-1013820" flipH="1">
              <a:off x="7506272" y="2180935"/>
              <a:ext cx="512124" cy="347893"/>
            </a:xfrm>
            <a:custGeom>
              <a:avLst/>
              <a:gdLst/>
              <a:ahLst/>
              <a:cxnLst/>
              <a:rect l="l" t="t" r="r" b="b"/>
              <a:pathLst>
                <a:path w="2741" h="1862" extrusionOk="0">
                  <a:moveTo>
                    <a:pt x="2741" y="981"/>
                  </a:moveTo>
                  <a:cubicBezTo>
                    <a:pt x="2741" y="981"/>
                    <a:pt x="1048" y="168"/>
                    <a:pt x="691" y="90"/>
                  </a:cubicBezTo>
                  <a:cubicBezTo>
                    <a:pt x="335" y="1"/>
                    <a:pt x="1" y="391"/>
                    <a:pt x="424" y="847"/>
                  </a:cubicBezTo>
                  <a:cubicBezTo>
                    <a:pt x="858" y="1304"/>
                    <a:pt x="2217" y="1861"/>
                    <a:pt x="2217" y="1861"/>
                  </a:cubicBezTo>
                  <a:cubicBezTo>
                    <a:pt x="2217" y="1861"/>
                    <a:pt x="2674" y="1215"/>
                    <a:pt x="2741" y="98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 rot="-1013820" flipH="1">
              <a:off x="7261286" y="2484207"/>
              <a:ext cx="395724" cy="351817"/>
            </a:xfrm>
            <a:custGeom>
              <a:avLst/>
              <a:gdLst/>
              <a:ahLst/>
              <a:cxnLst/>
              <a:rect l="l" t="t" r="r" b="b"/>
              <a:pathLst>
                <a:path w="2118" h="1883" extrusionOk="0">
                  <a:moveTo>
                    <a:pt x="2117" y="847"/>
                  </a:moveTo>
                  <a:cubicBezTo>
                    <a:pt x="2117" y="847"/>
                    <a:pt x="1315" y="156"/>
                    <a:pt x="569" y="0"/>
                  </a:cubicBezTo>
                  <a:cubicBezTo>
                    <a:pt x="569" y="0"/>
                    <a:pt x="246" y="357"/>
                    <a:pt x="1" y="891"/>
                  </a:cubicBezTo>
                  <a:cubicBezTo>
                    <a:pt x="1" y="891"/>
                    <a:pt x="580" y="1370"/>
                    <a:pt x="1460" y="1883"/>
                  </a:cubicBezTo>
                  <a:cubicBezTo>
                    <a:pt x="1460" y="1883"/>
                    <a:pt x="1973" y="1304"/>
                    <a:pt x="2117" y="84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 rot="-1013820" flipH="1">
              <a:off x="6839467" y="3142832"/>
              <a:ext cx="351817" cy="244198"/>
            </a:xfrm>
            <a:custGeom>
              <a:avLst/>
              <a:gdLst/>
              <a:ahLst/>
              <a:cxnLst/>
              <a:rect l="l" t="t" r="r" b="b"/>
              <a:pathLst>
                <a:path w="1883" h="1307" extrusionOk="0">
                  <a:moveTo>
                    <a:pt x="680" y="1"/>
                  </a:moveTo>
                  <a:lnTo>
                    <a:pt x="0" y="992"/>
                  </a:lnTo>
                  <a:cubicBezTo>
                    <a:pt x="0" y="992"/>
                    <a:pt x="234" y="1306"/>
                    <a:pt x="853" y="1306"/>
                  </a:cubicBezTo>
                  <a:cubicBezTo>
                    <a:pt x="924" y="1306"/>
                    <a:pt x="1000" y="1302"/>
                    <a:pt x="1081" y="1293"/>
                  </a:cubicBezTo>
                  <a:cubicBezTo>
                    <a:pt x="1883" y="1204"/>
                    <a:pt x="1326" y="213"/>
                    <a:pt x="1326" y="213"/>
                  </a:cubicBezTo>
                  <a:lnTo>
                    <a:pt x="680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 rot="-1013820" flipH="1">
              <a:off x="7713431" y="2468133"/>
              <a:ext cx="162550" cy="201972"/>
            </a:xfrm>
            <a:custGeom>
              <a:avLst/>
              <a:gdLst/>
              <a:ahLst/>
              <a:cxnLst/>
              <a:rect l="l" t="t" r="r" b="b"/>
              <a:pathLst>
                <a:path w="870" h="1081" extrusionOk="0">
                  <a:moveTo>
                    <a:pt x="557" y="0"/>
                  </a:moveTo>
                  <a:lnTo>
                    <a:pt x="0" y="880"/>
                  </a:lnTo>
                  <a:cubicBezTo>
                    <a:pt x="56" y="1058"/>
                    <a:pt x="246" y="1080"/>
                    <a:pt x="246" y="1080"/>
                  </a:cubicBezTo>
                  <a:lnTo>
                    <a:pt x="869" y="156"/>
                  </a:lnTo>
                  <a:cubicBezTo>
                    <a:pt x="736" y="11"/>
                    <a:pt x="557" y="0"/>
                    <a:pt x="5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 rot="-1013820" flipH="1">
              <a:off x="7400160" y="2821586"/>
              <a:ext cx="162363" cy="181233"/>
            </a:xfrm>
            <a:custGeom>
              <a:avLst/>
              <a:gdLst/>
              <a:ahLst/>
              <a:cxnLst/>
              <a:rect l="l" t="t" r="r" b="b"/>
              <a:pathLst>
                <a:path w="869" h="970" extrusionOk="0">
                  <a:moveTo>
                    <a:pt x="602" y="1"/>
                  </a:moveTo>
                  <a:lnTo>
                    <a:pt x="0" y="725"/>
                  </a:lnTo>
                  <a:cubicBezTo>
                    <a:pt x="0" y="881"/>
                    <a:pt x="256" y="970"/>
                    <a:pt x="256" y="970"/>
                  </a:cubicBezTo>
                  <a:lnTo>
                    <a:pt x="869" y="190"/>
                  </a:lnTo>
                  <a:cubicBezTo>
                    <a:pt x="824" y="23"/>
                    <a:pt x="602" y="1"/>
                    <a:pt x="60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 rot="-1013820" flipH="1">
              <a:off x="7015657" y="2909589"/>
              <a:ext cx="551734" cy="366390"/>
            </a:xfrm>
            <a:custGeom>
              <a:avLst/>
              <a:gdLst/>
              <a:ahLst/>
              <a:cxnLst/>
              <a:rect l="l" t="t" r="r" b="b"/>
              <a:pathLst>
                <a:path w="2953" h="1961" extrusionOk="0">
                  <a:moveTo>
                    <a:pt x="2953" y="780"/>
                  </a:moveTo>
                  <a:cubicBezTo>
                    <a:pt x="2953" y="780"/>
                    <a:pt x="1081" y="134"/>
                    <a:pt x="636" y="0"/>
                  </a:cubicBezTo>
                  <a:cubicBezTo>
                    <a:pt x="636" y="0"/>
                    <a:pt x="146" y="557"/>
                    <a:pt x="1" y="813"/>
                  </a:cubicBezTo>
                  <a:cubicBezTo>
                    <a:pt x="1" y="813"/>
                    <a:pt x="1616" y="1961"/>
                    <a:pt x="2206" y="1927"/>
                  </a:cubicBezTo>
                  <a:cubicBezTo>
                    <a:pt x="2797" y="1905"/>
                    <a:pt x="2897" y="1203"/>
                    <a:pt x="2953" y="78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 rot="-1013820" flipH="1">
              <a:off x="7070517" y="2984584"/>
              <a:ext cx="508014" cy="283247"/>
            </a:xfrm>
            <a:custGeom>
              <a:avLst/>
              <a:gdLst/>
              <a:ahLst/>
              <a:cxnLst/>
              <a:rect l="l" t="t" r="r" b="b"/>
              <a:pathLst>
                <a:path w="2719" h="1516" extrusionOk="0">
                  <a:moveTo>
                    <a:pt x="1861" y="1059"/>
                  </a:moveTo>
                  <a:cubicBezTo>
                    <a:pt x="1527" y="903"/>
                    <a:pt x="1137" y="792"/>
                    <a:pt x="836" y="558"/>
                  </a:cubicBezTo>
                  <a:cubicBezTo>
                    <a:pt x="625" y="391"/>
                    <a:pt x="435" y="201"/>
                    <a:pt x="257" y="1"/>
                  </a:cubicBezTo>
                  <a:cubicBezTo>
                    <a:pt x="157" y="134"/>
                    <a:pt x="45" y="268"/>
                    <a:pt x="1" y="368"/>
                  </a:cubicBezTo>
                  <a:cubicBezTo>
                    <a:pt x="1" y="368"/>
                    <a:pt x="1616" y="1516"/>
                    <a:pt x="2206" y="1482"/>
                  </a:cubicBezTo>
                  <a:cubicBezTo>
                    <a:pt x="2451" y="1471"/>
                    <a:pt x="2607" y="1349"/>
                    <a:pt x="2719" y="1170"/>
                  </a:cubicBezTo>
                  <a:cubicBezTo>
                    <a:pt x="2451" y="1237"/>
                    <a:pt x="2140" y="1193"/>
                    <a:pt x="1861" y="105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 rot="-1013820" flipH="1">
              <a:off x="7405027" y="2549700"/>
              <a:ext cx="466349" cy="368632"/>
            </a:xfrm>
            <a:custGeom>
              <a:avLst/>
              <a:gdLst/>
              <a:ahLst/>
              <a:cxnLst/>
              <a:rect l="l" t="t" r="r" b="b"/>
              <a:pathLst>
                <a:path w="2496" h="1973" extrusionOk="0">
                  <a:moveTo>
                    <a:pt x="2496" y="1171"/>
                  </a:moveTo>
                  <a:cubicBezTo>
                    <a:pt x="2496" y="1171"/>
                    <a:pt x="1716" y="491"/>
                    <a:pt x="624" y="1"/>
                  </a:cubicBezTo>
                  <a:cubicBezTo>
                    <a:pt x="624" y="1"/>
                    <a:pt x="201" y="435"/>
                    <a:pt x="1" y="925"/>
                  </a:cubicBezTo>
                  <a:cubicBezTo>
                    <a:pt x="1" y="925"/>
                    <a:pt x="970" y="1739"/>
                    <a:pt x="1916" y="1973"/>
                  </a:cubicBezTo>
                  <a:cubicBezTo>
                    <a:pt x="1916" y="1973"/>
                    <a:pt x="2407" y="1449"/>
                    <a:pt x="2496" y="117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 rot="-1013820" flipH="1">
              <a:off x="7498401" y="2646252"/>
              <a:ext cx="387316" cy="258211"/>
            </a:xfrm>
            <a:custGeom>
              <a:avLst/>
              <a:gdLst/>
              <a:ahLst/>
              <a:cxnLst/>
              <a:rect l="l" t="t" r="r" b="b"/>
              <a:pathLst>
                <a:path w="2073" h="1382" extrusionOk="0">
                  <a:moveTo>
                    <a:pt x="179" y="0"/>
                  </a:moveTo>
                  <a:cubicBezTo>
                    <a:pt x="112" y="101"/>
                    <a:pt x="45" y="212"/>
                    <a:pt x="1" y="334"/>
                  </a:cubicBezTo>
                  <a:cubicBezTo>
                    <a:pt x="1" y="334"/>
                    <a:pt x="970" y="1148"/>
                    <a:pt x="1916" y="1382"/>
                  </a:cubicBezTo>
                  <a:cubicBezTo>
                    <a:pt x="1916" y="1382"/>
                    <a:pt x="1983" y="1315"/>
                    <a:pt x="2072" y="1214"/>
                  </a:cubicBezTo>
                  <a:cubicBezTo>
                    <a:pt x="1983" y="1203"/>
                    <a:pt x="958" y="936"/>
                    <a:pt x="17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 rot="-1013820" flipH="1">
              <a:off x="7723525" y="2262490"/>
              <a:ext cx="651693" cy="306228"/>
            </a:xfrm>
            <a:custGeom>
              <a:avLst/>
              <a:gdLst/>
              <a:ahLst/>
              <a:cxnLst/>
              <a:rect l="l" t="t" r="r" b="b"/>
              <a:pathLst>
                <a:path w="3488" h="1639" extrusionOk="0">
                  <a:moveTo>
                    <a:pt x="3487" y="680"/>
                  </a:moveTo>
                  <a:cubicBezTo>
                    <a:pt x="3487" y="680"/>
                    <a:pt x="2864" y="1"/>
                    <a:pt x="1438" y="23"/>
                  </a:cubicBezTo>
                  <a:cubicBezTo>
                    <a:pt x="1" y="34"/>
                    <a:pt x="101" y="680"/>
                    <a:pt x="736" y="981"/>
                  </a:cubicBezTo>
                  <a:cubicBezTo>
                    <a:pt x="1371" y="1282"/>
                    <a:pt x="2563" y="1594"/>
                    <a:pt x="2897" y="1638"/>
                  </a:cubicBezTo>
                  <a:cubicBezTo>
                    <a:pt x="2897" y="1638"/>
                    <a:pt x="3476" y="825"/>
                    <a:pt x="3487" y="68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 rot="-1013820" flipH="1">
              <a:off x="7799335" y="2323814"/>
              <a:ext cx="545382" cy="239527"/>
            </a:xfrm>
            <a:custGeom>
              <a:avLst/>
              <a:gdLst/>
              <a:ahLst/>
              <a:cxnLst/>
              <a:rect l="l" t="t" r="r" b="b"/>
              <a:pathLst>
                <a:path w="2919" h="1282" extrusionOk="0">
                  <a:moveTo>
                    <a:pt x="1137" y="590"/>
                  </a:moveTo>
                  <a:cubicBezTo>
                    <a:pt x="769" y="435"/>
                    <a:pt x="402" y="267"/>
                    <a:pt x="123" y="0"/>
                  </a:cubicBezTo>
                  <a:cubicBezTo>
                    <a:pt x="1" y="201"/>
                    <a:pt x="179" y="468"/>
                    <a:pt x="524" y="624"/>
                  </a:cubicBezTo>
                  <a:cubicBezTo>
                    <a:pt x="1159" y="925"/>
                    <a:pt x="2351" y="1237"/>
                    <a:pt x="2685" y="1281"/>
                  </a:cubicBezTo>
                  <a:cubicBezTo>
                    <a:pt x="2685" y="1281"/>
                    <a:pt x="2796" y="1125"/>
                    <a:pt x="2919" y="947"/>
                  </a:cubicBezTo>
                  <a:cubicBezTo>
                    <a:pt x="2317" y="958"/>
                    <a:pt x="1660" y="802"/>
                    <a:pt x="1137" y="59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 rot="-1013820" flipH="1">
              <a:off x="4664893" y="3790666"/>
              <a:ext cx="1390452" cy="1176149"/>
            </a:xfrm>
            <a:custGeom>
              <a:avLst/>
              <a:gdLst/>
              <a:ahLst/>
              <a:cxnLst/>
              <a:rect l="l" t="t" r="r" b="b"/>
              <a:pathLst>
                <a:path w="7442" h="6295" extrusionOk="0">
                  <a:moveTo>
                    <a:pt x="7441" y="4044"/>
                  </a:moveTo>
                  <a:cubicBezTo>
                    <a:pt x="7441" y="4044"/>
                    <a:pt x="3364" y="2752"/>
                    <a:pt x="1627" y="1"/>
                  </a:cubicBezTo>
                  <a:lnTo>
                    <a:pt x="0" y="1081"/>
                  </a:lnTo>
                  <a:cubicBezTo>
                    <a:pt x="0" y="1081"/>
                    <a:pt x="2317" y="4902"/>
                    <a:pt x="2974" y="6294"/>
                  </a:cubicBezTo>
                  <a:cubicBezTo>
                    <a:pt x="2974" y="6294"/>
                    <a:pt x="5659" y="6083"/>
                    <a:pt x="7441" y="404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rot="-1013820" flipH="1">
              <a:off x="5027196" y="3888939"/>
              <a:ext cx="1042746" cy="1024062"/>
            </a:xfrm>
            <a:custGeom>
              <a:avLst/>
              <a:gdLst/>
              <a:ahLst/>
              <a:cxnLst/>
              <a:rect l="l" t="t" r="r" b="b"/>
              <a:pathLst>
                <a:path w="5581" h="5481" extrusionOk="0">
                  <a:moveTo>
                    <a:pt x="3721" y="3999"/>
                  </a:moveTo>
                  <a:cubicBezTo>
                    <a:pt x="2351" y="2996"/>
                    <a:pt x="1058" y="1593"/>
                    <a:pt x="390" y="0"/>
                  </a:cubicBezTo>
                  <a:lnTo>
                    <a:pt x="0" y="267"/>
                  </a:lnTo>
                  <a:cubicBezTo>
                    <a:pt x="0" y="267"/>
                    <a:pt x="2317" y="4088"/>
                    <a:pt x="2974" y="5480"/>
                  </a:cubicBezTo>
                  <a:cubicBezTo>
                    <a:pt x="2974" y="5480"/>
                    <a:pt x="4222" y="5380"/>
                    <a:pt x="5581" y="4678"/>
                  </a:cubicBezTo>
                  <a:cubicBezTo>
                    <a:pt x="4946" y="4645"/>
                    <a:pt x="4333" y="4444"/>
                    <a:pt x="3721" y="399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 rot="-1013820" flipH="1">
              <a:off x="4844400" y="3868843"/>
              <a:ext cx="1065914" cy="917938"/>
            </a:xfrm>
            <a:custGeom>
              <a:avLst/>
              <a:gdLst/>
              <a:ahLst/>
              <a:cxnLst/>
              <a:rect l="l" t="t" r="r" b="b"/>
              <a:pathLst>
                <a:path w="5705" h="4913" extrusionOk="0">
                  <a:moveTo>
                    <a:pt x="235" y="1"/>
                  </a:moveTo>
                  <a:lnTo>
                    <a:pt x="1" y="157"/>
                  </a:lnTo>
                  <a:cubicBezTo>
                    <a:pt x="458" y="947"/>
                    <a:pt x="1237" y="1683"/>
                    <a:pt x="1817" y="2306"/>
                  </a:cubicBezTo>
                  <a:cubicBezTo>
                    <a:pt x="2552" y="3097"/>
                    <a:pt x="3354" y="3821"/>
                    <a:pt x="4256" y="4400"/>
                  </a:cubicBezTo>
                  <a:cubicBezTo>
                    <a:pt x="4468" y="4534"/>
                    <a:pt x="4791" y="4701"/>
                    <a:pt x="5092" y="4913"/>
                  </a:cubicBezTo>
                  <a:cubicBezTo>
                    <a:pt x="5292" y="4801"/>
                    <a:pt x="5504" y="4668"/>
                    <a:pt x="5704" y="4523"/>
                  </a:cubicBezTo>
                  <a:cubicBezTo>
                    <a:pt x="4423" y="4011"/>
                    <a:pt x="2752" y="2785"/>
                    <a:pt x="2162" y="2184"/>
                  </a:cubicBezTo>
                  <a:cubicBezTo>
                    <a:pt x="1494" y="1493"/>
                    <a:pt x="792" y="814"/>
                    <a:pt x="23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rot="-1013820" flipH="1">
              <a:off x="5564249" y="2886753"/>
              <a:ext cx="1511150" cy="924103"/>
            </a:xfrm>
            <a:custGeom>
              <a:avLst/>
              <a:gdLst/>
              <a:ahLst/>
              <a:cxnLst/>
              <a:rect l="l" t="t" r="r" b="b"/>
              <a:pathLst>
                <a:path w="8088" h="4946" extrusionOk="0">
                  <a:moveTo>
                    <a:pt x="8088" y="2551"/>
                  </a:moveTo>
                  <a:cubicBezTo>
                    <a:pt x="8088" y="2551"/>
                    <a:pt x="7130" y="1092"/>
                    <a:pt x="6695" y="546"/>
                  </a:cubicBezTo>
                  <a:cubicBezTo>
                    <a:pt x="6261" y="0"/>
                    <a:pt x="2819" y="1571"/>
                    <a:pt x="2819" y="1571"/>
                  </a:cubicBezTo>
                  <a:cubicBezTo>
                    <a:pt x="2819" y="1571"/>
                    <a:pt x="346" y="2306"/>
                    <a:pt x="268" y="2540"/>
                  </a:cubicBezTo>
                  <a:cubicBezTo>
                    <a:pt x="201" y="2763"/>
                    <a:pt x="1" y="3709"/>
                    <a:pt x="513" y="4032"/>
                  </a:cubicBezTo>
                  <a:cubicBezTo>
                    <a:pt x="1037" y="4367"/>
                    <a:pt x="5871" y="4879"/>
                    <a:pt x="6584" y="4912"/>
                  </a:cubicBezTo>
                  <a:cubicBezTo>
                    <a:pt x="7297" y="4946"/>
                    <a:pt x="8088" y="2551"/>
                    <a:pt x="8088" y="255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 rot="-1013820" flipH="1">
              <a:off x="5709201" y="2994640"/>
              <a:ext cx="684763" cy="553789"/>
            </a:xfrm>
            <a:custGeom>
              <a:avLst/>
              <a:gdLst/>
              <a:ahLst/>
              <a:cxnLst/>
              <a:rect l="l" t="t" r="r" b="b"/>
              <a:pathLst>
                <a:path w="3665" h="2964" extrusionOk="0">
                  <a:moveTo>
                    <a:pt x="0" y="2629"/>
                  </a:moveTo>
                  <a:cubicBezTo>
                    <a:pt x="702" y="2852"/>
                    <a:pt x="1337" y="2963"/>
                    <a:pt x="1972" y="2774"/>
                  </a:cubicBezTo>
                  <a:cubicBezTo>
                    <a:pt x="2919" y="2473"/>
                    <a:pt x="3553" y="1905"/>
                    <a:pt x="3665" y="958"/>
                  </a:cubicBezTo>
                  <a:cubicBezTo>
                    <a:pt x="3509" y="724"/>
                    <a:pt x="3353" y="513"/>
                    <a:pt x="3230" y="368"/>
                  </a:cubicBezTo>
                  <a:cubicBezTo>
                    <a:pt x="2930" y="0"/>
                    <a:pt x="1259" y="602"/>
                    <a:pt x="212" y="1025"/>
                  </a:cubicBezTo>
                  <a:cubicBezTo>
                    <a:pt x="379" y="1448"/>
                    <a:pt x="267" y="2139"/>
                    <a:pt x="0" y="26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 rot="-1013820" flipH="1">
              <a:off x="5733014" y="3492935"/>
              <a:ext cx="1398673" cy="295765"/>
            </a:xfrm>
            <a:custGeom>
              <a:avLst/>
              <a:gdLst/>
              <a:ahLst/>
              <a:cxnLst/>
              <a:rect l="l" t="t" r="r" b="b"/>
              <a:pathLst>
                <a:path w="7486" h="1583" extrusionOk="0">
                  <a:moveTo>
                    <a:pt x="7162" y="469"/>
                  </a:moveTo>
                  <a:cubicBezTo>
                    <a:pt x="6227" y="948"/>
                    <a:pt x="5169" y="1003"/>
                    <a:pt x="4144" y="914"/>
                  </a:cubicBezTo>
                  <a:cubicBezTo>
                    <a:pt x="3542" y="859"/>
                    <a:pt x="2974" y="669"/>
                    <a:pt x="2373" y="569"/>
                  </a:cubicBezTo>
                  <a:cubicBezTo>
                    <a:pt x="1805" y="469"/>
                    <a:pt x="1203" y="491"/>
                    <a:pt x="657" y="291"/>
                  </a:cubicBezTo>
                  <a:cubicBezTo>
                    <a:pt x="434" y="213"/>
                    <a:pt x="201" y="123"/>
                    <a:pt x="0" y="1"/>
                  </a:cubicBezTo>
                  <a:cubicBezTo>
                    <a:pt x="22" y="268"/>
                    <a:pt x="111" y="536"/>
                    <a:pt x="334" y="680"/>
                  </a:cubicBezTo>
                  <a:cubicBezTo>
                    <a:pt x="858" y="1015"/>
                    <a:pt x="5692" y="1527"/>
                    <a:pt x="6405" y="1560"/>
                  </a:cubicBezTo>
                  <a:cubicBezTo>
                    <a:pt x="6795" y="1583"/>
                    <a:pt x="7196" y="903"/>
                    <a:pt x="7486" y="268"/>
                  </a:cubicBezTo>
                  <a:cubicBezTo>
                    <a:pt x="7396" y="335"/>
                    <a:pt x="7285" y="413"/>
                    <a:pt x="7162" y="469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 rot="-1013820" flipH="1">
              <a:off x="5920628" y="2933418"/>
              <a:ext cx="1053209" cy="466910"/>
            </a:xfrm>
            <a:custGeom>
              <a:avLst/>
              <a:gdLst/>
              <a:ahLst/>
              <a:cxnLst/>
              <a:rect l="l" t="t" r="r" b="b"/>
              <a:pathLst>
                <a:path w="5637" h="2499" extrusionOk="0">
                  <a:moveTo>
                    <a:pt x="5514" y="0"/>
                  </a:moveTo>
                  <a:cubicBezTo>
                    <a:pt x="5447" y="22"/>
                    <a:pt x="5369" y="34"/>
                    <a:pt x="5303" y="56"/>
                  </a:cubicBezTo>
                  <a:cubicBezTo>
                    <a:pt x="5292" y="56"/>
                    <a:pt x="5269" y="67"/>
                    <a:pt x="5247" y="67"/>
                  </a:cubicBezTo>
                  <a:cubicBezTo>
                    <a:pt x="5214" y="78"/>
                    <a:pt x="5180" y="89"/>
                    <a:pt x="5136" y="100"/>
                  </a:cubicBezTo>
                  <a:cubicBezTo>
                    <a:pt x="5013" y="134"/>
                    <a:pt x="4879" y="167"/>
                    <a:pt x="4746" y="212"/>
                  </a:cubicBezTo>
                  <a:cubicBezTo>
                    <a:pt x="3855" y="501"/>
                    <a:pt x="3086" y="891"/>
                    <a:pt x="3086" y="891"/>
                  </a:cubicBezTo>
                  <a:cubicBezTo>
                    <a:pt x="3086" y="891"/>
                    <a:pt x="2941" y="936"/>
                    <a:pt x="2718" y="992"/>
                  </a:cubicBezTo>
                  <a:cubicBezTo>
                    <a:pt x="2596" y="1047"/>
                    <a:pt x="2529" y="1081"/>
                    <a:pt x="2529" y="1081"/>
                  </a:cubicBezTo>
                  <a:cubicBezTo>
                    <a:pt x="2529" y="1081"/>
                    <a:pt x="257" y="1760"/>
                    <a:pt x="0" y="2016"/>
                  </a:cubicBezTo>
                  <a:cubicBezTo>
                    <a:pt x="56" y="2050"/>
                    <a:pt x="101" y="2083"/>
                    <a:pt x="123" y="2094"/>
                  </a:cubicBezTo>
                  <a:cubicBezTo>
                    <a:pt x="535" y="2393"/>
                    <a:pt x="1099" y="2499"/>
                    <a:pt x="1682" y="2499"/>
                  </a:cubicBezTo>
                  <a:cubicBezTo>
                    <a:pt x="2361" y="2499"/>
                    <a:pt x="3066" y="2356"/>
                    <a:pt x="3587" y="2206"/>
                  </a:cubicBezTo>
                  <a:cubicBezTo>
                    <a:pt x="4334" y="1994"/>
                    <a:pt x="5637" y="936"/>
                    <a:pt x="551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 rot="-1013820" flipH="1">
              <a:off x="5474452" y="3402603"/>
              <a:ext cx="630767" cy="649451"/>
            </a:xfrm>
            <a:custGeom>
              <a:avLst/>
              <a:gdLst/>
              <a:ahLst/>
              <a:cxnLst/>
              <a:rect l="l" t="t" r="r" b="b"/>
              <a:pathLst>
                <a:path w="3376" h="3476" extrusionOk="0">
                  <a:moveTo>
                    <a:pt x="3331" y="1660"/>
                  </a:moveTo>
                  <a:cubicBezTo>
                    <a:pt x="3376" y="2596"/>
                    <a:pt x="2685" y="3386"/>
                    <a:pt x="1772" y="3431"/>
                  </a:cubicBezTo>
                  <a:cubicBezTo>
                    <a:pt x="869" y="3476"/>
                    <a:pt x="90" y="2752"/>
                    <a:pt x="45" y="1816"/>
                  </a:cubicBezTo>
                  <a:cubicBezTo>
                    <a:pt x="0" y="880"/>
                    <a:pt x="702" y="89"/>
                    <a:pt x="1605" y="45"/>
                  </a:cubicBezTo>
                  <a:cubicBezTo>
                    <a:pt x="2518" y="0"/>
                    <a:pt x="3287" y="724"/>
                    <a:pt x="3331" y="166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 rot="-1013820" flipH="1">
              <a:off x="5615937" y="3554642"/>
              <a:ext cx="345651" cy="346025"/>
            </a:xfrm>
            <a:custGeom>
              <a:avLst/>
              <a:gdLst/>
              <a:ahLst/>
              <a:cxnLst/>
              <a:rect l="l" t="t" r="r" b="b"/>
              <a:pathLst>
                <a:path w="1850" h="1852" extrusionOk="0">
                  <a:moveTo>
                    <a:pt x="920" y="0"/>
                  </a:moveTo>
                  <a:cubicBezTo>
                    <a:pt x="907" y="0"/>
                    <a:pt x="893" y="1"/>
                    <a:pt x="880" y="1"/>
                  </a:cubicBezTo>
                  <a:cubicBezTo>
                    <a:pt x="379" y="24"/>
                    <a:pt x="0" y="458"/>
                    <a:pt x="22" y="970"/>
                  </a:cubicBezTo>
                  <a:cubicBezTo>
                    <a:pt x="44" y="1469"/>
                    <a:pt x="445" y="1851"/>
                    <a:pt x="928" y="1851"/>
                  </a:cubicBezTo>
                  <a:cubicBezTo>
                    <a:pt x="942" y="1851"/>
                    <a:pt x="955" y="1851"/>
                    <a:pt x="969" y="1850"/>
                  </a:cubicBezTo>
                  <a:cubicBezTo>
                    <a:pt x="1459" y="1828"/>
                    <a:pt x="1849" y="1394"/>
                    <a:pt x="1827" y="881"/>
                  </a:cubicBezTo>
                  <a:cubicBezTo>
                    <a:pt x="1794" y="383"/>
                    <a:pt x="1393" y="0"/>
                    <a:pt x="920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 rot="-1013820" flipH="1">
              <a:off x="5724272" y="3662799"/>
              <a:ext cx="129105" cy="129479"/>
            </a:xfrm>
            <a:custGeom>
              <a:avLst/>
              <a:gdLst/>
              <a:ahLst/>
              <a:cxnLst/>
              <a:rect l="l" t="t" r="r" b="b"/>
              <a:pathLst>
                <a:path w="691" h="693" extrusionOk="0">
                  <a:moveTo>
                    <a:pt x="344" y="1"/>
                  </a:moveTo>
                  <a:cubicBezTo>
                    <a:pt x="337" y="1"/>
                    <a:pt x="330" y="1"/>
                    <a:pt x="323" y="2"/>
                  </a:cubicBezTo>
                  <a:cubicBezTo>
                    <a:pt x="145" y="13"/>
                    <a:pt x="0" y="169"/>
                    <a:pt x="0" y="358"/>
                  </a:cubicBezTo>
                  <a:cubicBezTo>
                    <a:pt x="11" y="551"/>
                    <a:pt x="167" y="693"/>
                    <a:pt x="337" y="693"/>
                  </a:cubicBezTo>
                  <a:cubicBezTo>
                    <a:pt x="344" y="693"/>
                    <a:pt x="350" y="693"/>
                    <a:pt x="357" y="692"/>
                  </a:cubicBezTo>
                  <a:cubicBezTo>
                    <a:pt x="546" y="681"/>
                    <a:pt x="691" y="525"/>
                    <a:pt x="680" y="336"/>
                  </a:cubicBezTo>
                  <a:cubicBezTo>
                    <a:pt x="669" y="142"/>
                    <a:pt x="524" y="1"/>
                    <a:pt x="34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 rot="-1013820" flipH="1">
              <a:off x="6187864" y="3443741"/>
              <a:ext cx="755388" cy="289600"/>
            </a:xfrm>
            <a:custGeom>
              <a:avLst/>
              <a:gdLst/>
              <a:ahLst/>
              <a:cxnLst/>
              <a:rect l="l" t="t" r="r" b="b"/>
              <a:pathLst>
                <a:path w="4043" h="1550" extrusionOk="0">
                  <a:moveTo>
                    <a:pt x="279" y="0"/>
                  </a:moveTo>
                  <a:cubicBezTo>
                    <a:pt x="167" y="0"/>
                    <a:pt x="78" y="89"/>
                    <a:pt x="78" y="190"/>
                  </a:cubicBezTo>
                  <a:lnTo>
                    <a:pt x="11" y="1003"/>
                  </a:lnTo>
                  <a:cubicBezTo>
                    <a:pt x="0" y="1114"/>
                    <a:pt x="89" y="1203"/>
                    <a:pt x="201" y="1215"/>
                  </a:cubicBezTo>
                  <a:lnTo>
                    <a:pt x="3798" y="1549"/>
                  </a:lnTo>
                  <a:cubicBezTo>
                    <a:pt x="3804" y="1549"/>
                    <a:pt x="3810" y="1549"/>
                    <a:pt x="3815" y="1549"/>
                  </a:cubicBezTo>
                  <a:cubicBezTo>
                    <a:pt x="3951" y="1549"/>
                    <a:pt x="4042" y="1421"/>
                    <a:pt x="4010" y="1293"/>
                  </a:cubicBezTo>
                  <a:lnTo>
                    <a:pt x="3698" y="201"/>
                  </a:lnTo>
                  <a:cubicBezTo>
                    <a:pt x="3676" y="112"/>
                    <a:pt x="3598" y="56"/>
                    <a:pt x="3509" y="56"/>
                  </a:cubicBezTo>
                  <a:lnTo>
                    <a:pt x="279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 rot="-1013820" flipH="1">
              <a:off x="6204509" y="3555801"/>
              <a:ext cx="755388" cy="175068"/>
            </a:xfrm>
            <a:custGeom>
              <a:avLst/>
              <a:gdLst/>
              <a:ahLst/>
              <a:cxnLst/>
              <a:rect l="l" t="t" r="r" b="b"/>
              <a:pathLst>
                <a:path w="4043" h="937" extrusionOk="0">
                  <a:moveTo>
                    <a:pt x="3821" y="0"/>
                  </a:moveTo>
                  <a:cubicBezTo>
                    <a:pt x="3240" y="192"/>
                    <a:pt x="2591" y="279"/>
                    <a:pt x="1947" y="279"/>
                  </a:cubicBezTo>
                  <a:cubicBezTo>
                    <a:pt x="1282" y="279"/>
                    <a:pt x="622" y="186"/>
                    <a:pt x="45" y="22"/>
                  </a:cubicBezTo>
                  <a:lnTo>
                    <a:pt x="11" y="390"/>
                  </a:lnTo>
                  <a:cubicBezTo>
                    <a:pt x="0" y="501"/>
                    <a:pt x="89" y="590"/>
                    <a:pt x="201" y="602"/>
                  </a:cubicBezTo>
                  <a:lnTo>
                    <a:pt x="3798" y="936"/>
                  </a:lnTo>
                  <a:cubicBezTo>
                    <a:pt x="3804" y="936"/>
                    <a:pt x="3810" y="936"/>
                    <a:pt x="3815" y="936"/>
                  </a:cubicBezTo>
                  <a:cubicBezTo>
                    <a:pt x="3951" y="936"/>
                    <a:pt x="4042" y="808"/>
                    <a:pt x="4010" y="680"/>
                  </a:cubicBezTo>
                  <a:lnTo>
                    <a:pt x="3821" y="0"/>
                  </a:ln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 rot="-1013820" flipH="1">
              <a:off x="7834571" y="2430002"/>
              <a:ext cx="112477" cy="108740"/>
            </a:xfrm>
            <a:custGeom>
              <a:avLst/>
              <a:gdLst/>
              <a:ahLst/>
              <a:cxnLst/>
              <a:rect l="l" t="t" r="r" b="b"/>
              <a:pathLst>
                <a:path w="602" h="582" extrusionOk="0">
                  <a:moveTo>
                    <a:pt x="310" y="1"/>
                  </a:moveTo>
                  <a:cubicBezTo>
                    <a:pt x="303" y="1"/>
                    <a:pt x="297" y="1"/>
                    <a:pt x="290" y="2"/>
                  </a:cubicBezTo>
                  <a:cubicBezTo>
                    <a:pt x="123" y="13"/>
                    <a:pt x="0" y="146"/>
                    <a:pt x="11" y="302"/>
                  </a:cubicBezTo>
                  <a:cubicBezTo>
                    <a:pt x="22" y="462"/>
                    <a:pt x="145" y="582"/>
                    <a:pt x="302" y="582"/>
                  </a:cubicBezTo>
                  <a:cubicBezTo>
                    <a:pt x="309" y="582"/>
                    <a:pt x="316" y="581"/>
                    <a:pt x="323" y="581"/>
                  </a:cubicBezTo>
                  <a:cubicBezTo>
                    <a:pt x="479" y="581"/>
                    <a:pt x="602" y="436"/>
                    <a:pt x="602" y="280"/>
                  </a:cubicBezTo>
                  <a:cubicBezTo>
                    <a:pt x="591" y="120"/>
                    <a:pt x="458" y="1"/>
                    <a:pt x="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 rot="-1013820" flipH="1">
              <a:off x="7853527" y="2448645"/>
              <a:ext cx="75109" cy="73241"/>
            </a:xfrm>
            <a:custGeom>
              <a:avLst/>
              <a:gdLst/>
              <a:ahLst/>
              <a:cxnLst/>
              <a:rect l="l" t="t" r="r" b="b"/>
              <a:pathLst>
                <a:path w="402" h="392" extrusionOk="0">
                  <a:moveTo>
                    <a:pt x="209" y="1"/>
                  </a:moveTo>
                  <a:cubicBezTo>
                    <a:pt x="203" y="1"/>
                    <a:pt x="196" y="1"/>
                    <a:pt x="190" y="2"/>
                  </a:cubicBezTo>
                  <a:cubicBezTo>
                    <a:pt x="90" y="2"/>
                    <a:pt x="1" y="91"/>
                    <a:pt x="12" y="202"/>
                  </a:cubicBezTo>
                  <a:cubicBezTo>
                    <a:pt x="12" y="314"/>
                    <a:pt x="101" y="392"/>
                    <a:pt x="212" y="392"/>
                  </a:cubicBezTo>
                  <a:cubicBezTo>
                    <a:pt x="324" y="381"/>
                    <a:pt x="402" y="291"/>
                    <a:pt x="402" y="180"/>
                  </a:cubicBezTo>
                  <a:cubicBezTo>
                    <a:pt x="391" y="86"/>
                    <a:pt x="311" y="1"/>
                    <a:pt x="20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 rot="-1013820" flipH="1">
              <a:off x="7489614" y="2769669"/>
              <a:ext cx="112664" cy="108740"/>
            </a:xfrm>
            <a:custGeom>
              <a:avLst/>
              <a:gdLst/>
              <a:ahLst/>
              <a:cxnLst/>
              <a:rect l="l" t="t" r="r" b="b"/>
              <a:pathLst>
                <a:path w="603" h="582" extrusionOk="0">
                  <a:moveTo>
                    <a:pt x="310" y="1"/>
                  </a:moveTo>
                  <a:cubicBezTo>
                    <a:pt x="304" y="1"/>
                    <a:pt x="297" y="1"/>
                    <a:pt x="291" y="2"/>
                  </a:cubicBezTo>
                  <a:cubicBezTo>
                    <a:pt x="124" y="2"/>
                    <a:pt x="1" y="146"/>
                    <a:pt x="12" y="302"/>
                  </a:cubicBezTo>
                  <a:cubicBezTo>
                    <a:pt x="12" y="462"/>
                    <a:pt x="145" y="582"/>
                    <a:pt x="293" y="582"/>
                  </a:cubicBezTo>
                  <a:cubicBezTo>
                    <a:pt x="300" y="582"/>
                    <a:pt x="306" y="581"/>
                    <a:pt x="313" y="581"/>
                  </a:cubicBezTo>
                  <a:cubicBezTo>
                    <a:pt x="480" y="570"/>
                    <a:pt x="603" y="436"/>
                    <a:pt x="591" y="280"/>
                  </a:cubicBezTo>
                  <a:cubicBezTo>
                    <a:pt x="591" y="120"/>
                    <a:pt x="459" y="1"/>
                    <a:pt x="31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 rot="-1013820" flipH="1">
              <a:off x="7508030" y="2786552"/>
              <a:ext cx="75109" cy="73241"/>
            </a:xfrm>
            <a:custGeom>
              <a:avLst/>
              <a:gdLst/>
              <a:ahLst/>
              <a:cxnLst/>
              <a:rect l="l" t="t" r="r" b="b"/>
              <a:pathLst>
                <a:path w="402" h="392" extrusionOk="0">
                  <a:moveTo>
                    <a:pt x="190" y="1"/>
                  </a:moveTo>
                  <a:cubicBezTo>
                    <a:pt x="78" y="12"/>
                    <a:pt x="0" y="101"/>
                    <a:pt x="0" y="212"/>
                  </a:cubicBezTo>
                  <a:cubicBezTo>
                    <a:pt x="11" y="307"/>
                    <a:pt x="91" y="392"/>
                    <a:pt x="193" y="392"/>
                  </a:cubicBezTo>
                  <a:cubicBezTo>
                    <a:pt x="199" y="392"/>
                    <a:pt x="206" y="391"/>
                    <a:pt x="212" y="391"/>
                  </a:cubicBezTo>
                  <a:cubicBezTo>
                    <a:pt x="312" y="391"/>
                    <a:pt x="401" y="301"/>
                    <a:pt x="390" y="190"/>
                  </a:cubicBezTo>
                  <a:cubicBezTo>
                    <a:pt x="390" y="79"/>
                    <a:pt x="301" y="1"/>
                    <a:pt x="19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 rot="-1013820" flipH="1">
              <a:off x="7079132" y="3103484"/>
              <a:ext cx="145921" cy="141810"/>
            </a:xfrm>
            <a:custGeom>
              <a:avLst/>
              <a:gdLst/>
              <a:ahLst/>
              <a:cxnLst/>
              <a:rect l="l" t="t" r="r" b="b"/>
              <a:pathLst>
                <a:path w="781" h="759" extrusionOk="0">
                  <a:moveTo>
                    <a:pt x="368" y="0"/>
                  </a:moveTo>
                  <a:cubicBezTo>
                    <a:pt x="168" y="11"/>
                    <a:pt x="1" y="190"/>
                    <a:pt x="12" y="401"/>
                  </a:cubicBezTo>
                  <a:cubicBezTo>
                    <a:pt x="23" y="606"/>
                    <a:pt x="190" y="758"/>
                    <a:pt x="392" y="758"/>
                  </a:cubicBezTo>
                  <a:cubicBezTo>
                    <a:pt x="399" y="758"/>
                    <a:pt x="406" y="758"/>
                    <a:pt x="413" y="758"/>
                  </a:cubicBezTo>
                  <a:cubicBezTo>
                    <a:pt x="614" y="747"/>
                    <a:pt x="781" y="579"/>
                    <a:pt x="769" y="368"/>
                  </a:cubicBezTo>
                  <a:cubicBezTo>
                    <a:pt x="758" y="156"/>
                    <a:pt x="580" y="0"/>
                    <a:pt x="36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 rot="-1013820" flipH="1">
              <a:off x="7104440" y="3128293"/>
              <a:ext cx="95848" cy="93980"/>
            </a:xfrm>
            <a:custGeom>
              <a:avLst/>
              <a:gdLst/>
              <a:ahLst/>
              <a:cxnLst/>
              <a:rect l="l" t="t" r="r" b="b"/>
              <a:pathLst>
                <a:path w="513" h="503" extrusionOk="0">
                  <a:moveTo>
                    <a:pt x="264" y="0"/>
                  </a:moveTo>
                  <a:cubicBezTo>
                    <a:pt x="258" y="0"/>
                    <a:pt x="252" y="0"/>
                    <a:pt x="246" y="1"/>
                  </a:cubicBezTo>
                  <a:cubicBezTo>
                    <a:pt x="101" y="1"/>
                    <a:pt x="1" y="123"/>
                    <a:pt x="1" y="268"/>
                  </a:cubicBezTo>
                  <a:cubicBezTo>
                    <a:pt x="11" y="396"/>
                    <a:pt x="123" y="503"/>
                    <a:pt x="249" y="503"/>
                  </a:cubicBezTo>
                  <a:cubicBezTo>
                    <a:pt x="256" y="503"/>
                    <a:pt x="262" y="503"/>
                    <a:pt x="268" y="502"/>
                  </a:cubicBezTo>
                  <a:cubicBezTo>
                    <a:pt x="413" y="491"/>
                    <a:pt x="513" y="380"/>
                    <a:pt x="513" y="235"/>
                  </a:cubicBezTo>
                  <a:cubicBezTo>
                    <a:pt x="502" y="107"/>
                    <a:pt x="390" y="0"/>
                    <a:pt x="26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 rot="-1013820" flipH="1">
              <a:off x="6308421" y="2587892"/>
              <a:ext cx="297634" cy="329023"/>
            </a:xfrm>
            <a:custGeom>
              <a:avLst/>
              <a:gdLst/>
              <a:ahLst/>
              <a:cxnLst/>
              <a:rect l="l" t="t" r="r" b="b"/>
              <a:pathLst>
                <a:path w="1593" h="1761" extrusionOk="0">
                  <a:moveTo>
                    <a:pt x="980" y="1"/>
                  </a:moveTo>
                  <a:lnTo>
                    <a:pt x="0" y="1293"/>
                  </a:lnTo>
                  <a:lnTo>
                    <a:pt x="356" y="1760"/>
                  </a:lnTo>
                  <a:lnTo>
                    <a:pt x="1593" y="123"/>
                  </a:lnTo>
                  <a:cubicBezTo>
                    <a:pt x="1593" y="123"/>
                    <a:pt x="1192" y="45"/>
                    <a:pt x="980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 rot="-1013820" flipH="1">
              <a:off x="5627766" y="2702371"/>
              <a:ext cx="992860" cy="728670"/>
            </a:xfrm>
            <a:custGeom>
              <a:avLst/>
              <a:gdLst/>
              <a:ahLst/>
              <a:cxnLst/>
              <a:rect l="l" t="t" r="r" b="b"/>
              <a:pathLst>
                <a:path w="5314" h="3900" extrusionOk="0">
                  <a:moveTo>
                    <a:pt x="2117" y="3643"/>
                  </a:moveTo>
                  <a:cubicBezTo>
                    <a:pt x="2774" y="3755"/>
                    <a:pt x="3442" y="3899"/>
                    <a:pt x="4077" y="3487"/>
                  </a:cubicBezTo>
                  <a:cubicBezTo>
                    <a:pt x="4846" y="2986"/>
                    <a:pt x="5314" y="2340"/>
                    <a:pt x="4612" y="1616"/>
                  </a:cubicBezTo>
                  <a:cubicBezTo>
                    <a:pt x="4456" y="1505"/>
                    <a:pt x="4255" y="1404"/>
                    <a:pt x="3977" y="1337"/>
                  </a:cubicBezTo>
                  <a:cubicBezTo>
                    <a:pt x="3297" y="1159"/>
                    <a:pt x="1493" y="1"/>
                    <a:pt x="1148" y="79"/>
                  </a:cubicBezTo>
                  <a:cubicBezTo>
                    <a:pt x="1148" y="79"/>
                    <a:pt x="0" y="1560"/>
                    <a:pt x="22" y="1738"/>
                  </a:cubicBezTo>
                  <a:cubicBezTo>
                    <a:pt x="45" y="1906"/>
                    <a:pt x="1114" y="3287"/>
                    <a:pt x="2117" y="364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 rot="-1013820" flipH="1">
              <a:off x="5751913" y="2921826"/>
              <a:ext cx="897199" cy="491385"/>
            </a:xfrm>
            <a:custGeom>
              <a:avLst/>
              <a:gdLst/>
              <a:ahLst/>
              <a:cxnLst/>
              <a:rect l="l" t="t" r="r" b="b"/>
              <a:pathLst>
                <a:path w="4802" h="2630" extrusionOk="0">
                  <a:moveTo>
                    <a:pt x="2473" y="1783"/>
                  </a:moveTo>
                  <a:cubicBezTo>
                    <a:pt x="1482" y="1415"/>
                    <a:pt x="780" y="803"/>
                    <a:pt x="257" y="1"/>
                  </a:cubicBezTo>
                  <a:cubicBezTo>
                    <a:pt x="101" y="223"/>
                    <a:pt x="0" y="413"/>
                    <a:pt x="0" y="468"/>
                  </a:cubicBezTo>
                  <a:cubicBezTo>
                    <a:pt x="23" y="636"/>
                    <a:pt x="1092" y="2017"/>
                    <a:pt x="2095" y="2373"/>
                  </a:cubicBezTo>
                  <a:cubicBezTo>
                    <a:pt x="2752" y="2485"/>
                    <a:pt x="3420" y="2629"/>
                    <a:pt x="4055" y="2217"/>
                  </a:cubicBezTo>
                  <a:cubicBezTo>
                    <a:pt x="4378" y="2006"/>
                    <a:pt x="4645" y="1772"/>
                    <a:pt x="4801" y="1516"/>
                  </a:cubicBezTo>
                  <a:cubicBezTo>
                    <a:pt x="4155" y="1972"/>
                    <a:pt x="3286" y="2073"/>
                    <a:pt x="2473" y="1783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 rot="-1013820" flipH="1">
              <a:off x="5793221" y="2825940"/>
              <a:ext cx="714097" cy="480922"/>
            </a:xfrm>
            <a:custGeom>
              <a:avLst/>
              <a:gdLst/>
              <a:ahLst/>
              <a:cxnLst/>
              <a:rect l="l" t="t" r="r" b="b"/>
              <a:pathLst>
                <a:path w="3822" h="2574" extrusionOk="0">
                  <a:moveTo>
                    <a:pt x="68" y="1"/>
                  </a:moveTo>
                  <a:cubicBezTo>
                    <a:pt x="45" y="34"/>
                    <a:pt x="23" y="67"/>
                    <a:pt x="1" y="90"/>
                  </a:cubicBezTo>
                  <a:cubicBezTo>
                    <a:pt x="302" y="379"/>
                    <a:pt x="1193" y="1226"/>
                    <a:pt x="1627" y="1571"/>
                  </a:cubicBezTo>
                  <a:cubicBezTo>
                    <a:pt x="2128" y="1972"/>
                    <a:pt x="2641" y="2329"/>
                    <a:pt x="3755" y="2574"/>
                  </a:cubicBezTo>
                  <a:cubicBezTo>
                    <a:pt x="3777" y="2563"/>
                    <a:pt x="3788" y="2551"/>
                    <a:pt x="3810" y="2529"/>
                  </a:cubicBezTo>
                  <a:lnTo>
                    <a:pt x="3822" y="2473"/>
                  </a:lnTo>
                  <a:cubicBezTo>
                    <a:pt x="2696" y="2228"/>
                    <a:pt x="2195" y="1883"/>
                    <a:pt x="1694" y="1482"/>
                  </a:cubicBezTo>
                  <a:cubicBezTo>
                    <a:pt x="1260" y="1137"/>
                    <a:pt x="357" y="279"/>
                    <a:pt x="6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 rot="-1013820" flipH="1">
              <a:off x="6324972" y="2130206"/>
              <a:ext cx="772391" cy="624601"/>
            </a:xfrm>
            <a:custGeom>
              <a:avLst/>
              <a:gdLst/>
              <a:ahLst/>
              <a:cxnLst/>
              <a:rect l="l" t="t" r="r" b="b"/>
              <a:pathLst>
                <a:path w="4134" h="3343" extrusionOk="0">
                  <a:moveTo>
                    <a:pt x="4133" y="2006"/>
                  </a:moveTo>
                  <a:cubicBezTo>
                    <a:pt x="4133" y="2006"/>
                    <a:pt x="3710" y="1560"/>
                    <a:pt x="2953" y="1226"/>
                  </a:cubicBezTo>
                  <a:cubicBezTo>
                    <a:pt x="2195" y="881"/>
                    <a:pt x="1371" y="1"/>
                    <a:pt x="847" y="146"/>
                  </a:cubicBezTo>
                  <a:cubicBezTo>
                    <a:pt x="758" y="168"/>
                    <a:pt x="692" y="201"/>
                    <a:pt x="625" y="246"/>
                  </a:cubicBezTo>
                  <a:cubicBezTo>
                    <a:pt x="1" y="747"/>
                    <a:pt x="614" y="2351"/>
                    <a:pt x="1661" y="2596"/>
                  </a:cubicBezTo>
                  <a:cubicBezTo>
                    <a:pt x="2451" y="2786"/>
                    <a:pt x="2797" y="3309"/>
                    <a:pt x="3109" y="3342"/>
                  </a:cubicBezTo>
                  <a:cubicBezTo>
                    <a:pt x="3109" y="3342"/>
                    <a:pt x="3900" y="2696"/>
                    <a:pt x="4133" y="2006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 rot="-1013820" flipH="1">
              <a:off x="6473398" y="2191099"/>
              <a:ext cx="607973" cy="545382"/>
            </a:xfrm>
            <a:custGeom>
              <a:avLst/>
              <a:gdLst/>
              <a:ahLst/>
              <a:cxnLst/>
              <a:rect l="l" t="t" r="r" b="b"/>
              <a:pathLst>
                <a:path w="3254" h="2919" extrusionOk="0">
                  <a:moveTo>
                    <a:pt x="2997" y="2896"/>
                  </a:moveTo>
                  <a:cubicBezTo>
                    <a:pt x="3030" y="2863"/>
                    <a:pt x="3131" y="2774"/>
                    <a:pt x="3253" y="2651"/>
                  </a:cubicBezTo>
                  <a:lnTo>
                    <a:pt x="3253" y="2651"/>
                  </a:lnTo>
                  <a:cubicBezTo>
                    <a:pt x="2863" y="2362"/>
                    <a:pt x="2485" y="1949"/>
                    <a:pt x="2240" y="1816"/>
                  </a:cubicBezTo>
                  <a:cubicBezTo>
                    <a:pt x="1805" y="1571"/>
                    <a:pt x="1204" y="1437"/>
                    <a:pt x="881" y="1025"/>
                  </a:cubicBezTo>
                  <a:cubicBezTo>
                    <a:pt x="669" y="758"/>
                    <a:pt x="435" y="423"/>
                    <a:pt x="346" y="0"/>
                  </a:cubicBezTo>
                  <a:cubicBezTo>
                    <a:pt x="1" y="635"/>
                    <a:pt x="591" y="1949"/>
                    <a:pt x="1527" y="2172"/>
                  </a:cubicBezTo>
                  <a:cubicBezTo>
                    <a:pt x="2317" y="2362"/>
                    <a:pt x="2674" y="2885"/>
                    <a:pt x="2975" y="2918"/>
                  </a:cubicBezTo>
                  <a:cubicBezTo>
                    <a:pt x="2975" y="2918"/>
                    <a:pt x="2975" y="2907"/>
                    <a:pt x="2997" y="2896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48370"/>
                  </a:schemeClr>
                </a:gs>
                <a:gs pos="100000">
                  <a:schemeClr val="lt2">
                    <a:alpha val="48370"/>
                  </a:schemeClr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 rot="-1013820" flipH="1">
              <a:off x="6263717" y="2771300"/>
              <a:ext cx="154142" cy="148163"/>
            </a:xfrm>
            <a:custGeom>
              <a:avLst/>
              <a:gdLst/>
              <a:ahLst/>
              <a:cxnLst/>
              <a:rect l="l" t="t" r="r" b="b"/>
              <a:pathLst>
                <a:path w="825" h="793" extrusionOk="0">
                  <a:moveTo>
                    <a:pt x="411" y="1"/>
                  </a:moveTo>
                  <a:cubicBezTo>
                    <a:pt x="404" y="1"/>
                    <a:pt x="397" y="1"/>
                    <a:pt x="390" y="1"/>
                  </a:cubicBezTo>
                  <a:cubicBezTo>
                    <a:pt x="178" y="12"/>
                    <a:pt x="0" y="191"/>
                    <a:pt x="11" y="413"/>
                  </a:cubicBezTo>
                  <a:cubicBezTo>
                    <a:pt x="22" y="629"/>
                    <a:pt x="200" y="793"/>
                    <a:pt x="413" y="793"/>
                  </a:cubicBezTo>
                  <a:cubicBezTo>
                    <a:pt x="420" y="793"/>
                    <a:pt x="427" y="792"/>
                    <a:pt x="434" y="792"/>
                  </a:cubicBezTo>
                  <a:cubicBezTo>
                    <a:pt x="646" y="781"/>
                    <a:pt x="824" y="592"/>
                    <a:pt x="813" y="380"/>
                  </a:cubicBezTo>
                  <a:cubicBezTo>
                    <a:pt x="802" y="164"/>
                    <a:pt x="624" y="1"/>
                    <a:pt x="411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 rot="-1013820" flipH="1">
              <a:off x="6290831" y="2796305"/>
              <a:ext cx="100145" cy="98277"/>
            </a:xfrm>
            <a:custGeom>
              <a:avLst/>
              <a:gdLst/>
              <a:ahLst/>
              <a:cxnLst/>
              <a:rect l="l" t="t" r="r" b="b"/>
              <a:pathLst>
                <a:path w="536" h="526" extrusionOk="0">
                  <a:moveTo>
                    <a:pt x="277" y="0"/>
                  </a:moveTo>
                  <a:cubicBezTo>
                    <a:pt x="270" y="0"/>
                    <a:pt x="264" y="0"/>
                    <a:pt x="257" y="1"/>
                  </a:cubicBezTo>
                  <a:cubicBezTo>
                    <a:pt x="112" y="1"/>
                    <a:pt x="1" y="123"/>
                    <a:pt x="1" y="268"/>
                  </a:cubicBezTo>
                  <a:cubicBezTo>
                    <a:pt x="12" y="407"/>
                    <a:pt x="124" y="525"/>
                    <a:pt x="261" y="525"/>
                  </a:cubicBezTo>
                  <a:cubicBezTo>
                    <a:pt x="267" y="525"/>
                    <a:pt x="273" y="525"/>
                    <a:pt x="279" y="524"/>
                  </a:cubicBezTo>
                  <a:cubicBezTo>
                    <a:pt x="424" y="513"/>
                    <a:pt x="536" y="391"/>
                    <a:pt x="536" y="246"/>
                  </a:cubicBezTo>
                  <a:cubicBezTo>
                    <a:pt x="525" y="108"/>
                    <a:pt x="413" y="0"/>
                    <a:pt x="27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 rot="-1013820" flipH="1">
              <a:off x="6675964" y="2220832"/>
              <a:ext cx="241582" cy="297821"/>
            </a:xfrm>
            <a:custGeom>
              <a:avLst/>
              <a:gdLst/>
              <a:ahLst/>
              <a:cxnLst/>
              <a:rect l="l" t="t" r="r" b="b"/>
              <a:pathLst>
                <a:path w="1293" h="1594" extrusionOk="0">
                  <a:moveTo>
                    <a:pt x="1137" y="1"/>
                  </a:moveTo>
                  <a:cubicBezTo>
                    <a:pt x="870" y="90"/>
                    <a:pt x="591" y="235"/>
                    <a:pt x="379" y="469"/>
                  </a:cubicBezTo>
                  <a:cubicBezTo>
                    <a:pt x="146" y="725"/>
                    <a:pt x="23" y="1059"/>
                    <a:pt x="1" y="1449"/>
                  </a:cubicBezTo>
                  <a:cubicBezTo>
                    <a:pt x="45" y="1504"/>
                    <a:pt x="90" y="1549"/>
                    <a:pt x="134" y="1594"/>
                  </a:cubicBezTo>
                  <a:cubicBezTo>
                    <a:pt x="134" y="1170"/>
                    <a:pt x="246" y="825"/>
                    <a:pt x="480" y="569"/>
                  </a:cubicBezTo>
                  <a:cubicBezTo>
                    <a:pt x="703" y="324"/>
                    <a:pt x="1003" y="190"/>
                    <a:pt x="1293" y="101"/>
                  </a:cubicBezTo>
                  <a:cubicBezTo>
                    <a:pt x="1237" y="68"/>
                    <a:pt x="1193" y="34"/>
                    <a:pt x="113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4" name="Google Shape;274;p34"/>
            <p:cNvGrpSpPr/>
            <p:nvPr/>
          </p:nvGrpSpPr>
          <p:grpSpPr>
            <a:xfrm>
              <a:off x="7301073" y="824638"/>
              <a:ext cx="1269785" cy="1112450"/>
              <a:chOff x="2336215" y="950585"/>
              <a:chExt cx="1490008" cy="1305233"/>
            </a:xfrm>
          </p:grpSpPr>
          <p:sp>
            <p:nvSpPr>
              <p:cNvPr id="275" name="Google Shape;275;p34"/>
              <p:cNvSpPr/>
              <p:nvPr/>
            </p:nvSpPr>
            <p:spPr>
              <a:xfrm flipH="1">
                <a:off x="2527110" y="950585"/>
                <a:ext cx="1008000" cy="1234944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6851" extrusionOk="0">
                    <a:moveTo>
                      <a:pt x="1136" y="201"/>
                    </a:moveTo>
                    <a:cubicBezTo>
                      <a:pt x="1972" y="201"/>
                      <a:pt x="3164" y="1170"/>
                      <a:pt x="4033" y="2551"/>
                    </a:cubicBezTo>
                    <a:cubicBezTo>
                      <a:pt x="5102" y="4244"/>
                      <a:pt x="5369" y="6060"/>
                      <a:pt x="4623" y="6528"/>
                    </a:cubicBezTo>
                    <a:cubicBezTo>
                      <a:pt x="4500" y="6606"/>
                      <a:pt x="4356" y="6650"/>
                      <a:pt x="4188" y="6650"/>
                    </a:cubicBezTo>
                    <a:cubicBezTo>
                      <a:pt x="3353" y="6650"/>
                      <a:pt x="2161" y="5681"/>
                      <a:pt x="1281" y="4289"/>
                    </a:cubicBezTo>
                    <a:cubicBezTo>
                      <a:pt x="758" y="3453"/>
                      <a:pt x="401" y="2573"/>
                      <a:pt x="301" y="1805"/>
                    </a:cubicBezTo>
                    <a:cubicBezTo>
                      <a:pt x="201" y="1070"/>
                      <a:pt x="345" y="546"/>
                      <a:pt x="702" y="323"/>
                    </a:cubicBezTo>
                    <a:cubicBezTo>
                      <a:pt x="824" y="245"/>
                      <a:pt x="969" y="201"/>
                      <a:pt x="1136" y="201"/>
                    </a:cubicBezTo>
                    <a:close/>
                    <a:moveTo>
                      <a:pt x="1136" y="0"/>
                    </a:moveTo>
                    <a:cubicBezTo>
                      <a:pt x="925" y="0"/>
                      <a:pt x="747" y="56"/>
                      <a:pt x="591" y="156"/>
                    </a:cubicBezTo>
                    <a:cubicBezTo>
                      <a:pt x="167" y="424"/>
                      <a:pt x="0" y="1014"/>
                      <a:pt x="100" y="1838"/>
                    </a:cubicBezTo>
                    <a:cubicBezTo>
                      <a:pt x="212" y="2629"/>
                      <a:pt x="568" y="3543"/>
                      <a:pt x="1114" y="4400"/>
                    </a:cubicBezTo>
                    <a:cubicBezTo>
                      <a:pt x="2039" y="5859"/>
                      <a:pt x="3275" y="6851"/>
                      <a:pt x="4188" y="6851"/>
                    </a:cubicBezTo>
                    <a:cubicBezTo>
                      <a:pt x="4389" y="6851"/>
                      <a:pt x="4567" y="6795"/>
                      <a:pt x="4723" y="6695"/>
                    </a:cubicBezTo>
                    <a:cubicBezTo>
                      <a:pt x="5592" y="6149"/>
                      <a:pt x="5358" y="4289"/>
                      <a:pt x="4211" y="2451"/>
                    </a:cubicBezTo>
                    <a:cubicBezTo>
                      <a:pt x="3286" y="992"/>
                      <a:pt x="2050" y="0"/>
                      <a:pt x="113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4"/>
              <p:cNvSpPr/>
              <p:nvPr/>
            </p:nvSpPr>
            <p:spPr>
              <a:xfrm flipH="1">
                <a:off x="2336215" y="1221689"/>
                <a:ext cx="1421871" cy="692910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3844" extrusionOk="0">
                    <a:moveTo>
                      <a:pt x="2863" y="201"/>
                    </a:moveTo>
                    <a:cubicBezTo>
                      <a:pt x="3287" y="201"/>
                      <a:pt x="3732" y="245"/>
                      <a:pt x="4178" y="312"/>
                    </a:cubicBezTo>
                    <a:cubicBezTo>
                      <a:pt x="6138" y="657"/>
                      <a:pt x="7664" y="1671"/>
                      <a:pt x="7520" y="2540"/>
                    </a:cubicBezTo>
                    <a:cubicBezTo>
                      <a:pt x="7397" y="3197"/>
                      <a:pt x="6361" y="3643"/>
                      <a:pt x="4924" y="3643"/>
                    </a:cubicBezTo>
                    <a:cubicBezTo>
                      <a:pt x="4501" y="3643"/>
                      <a:pt x="4067" y="3598"/>
                      <a:pt x="3621" y="3531"/>
                    </a:cubicBezTo>
                    <a:cubicBezTo>
                      <a:pt x="2641" y="3353"/>
                      <a:pt x="1750" y="3030"/>
                      <a:pt x="1115" y="2596"/>
                    </a:cubicBezTo>
                    <a:cubicBezTo>
                      <a:pt x="502" y="2172"/>
                      <a:pt x="212" y="1716"/>
                      <a:pt x="279" y="1303"/>
                    </a:cubicBezTo>
                    <a:cubicBezTo>
                      <a:pt x="391" y="646"/>
                      <a:pt x="1427" y="201"/>
                      <a:pt x="2863" y="201"/>
                    </a:cubicBezTo>
                    <a:close/>
                    <a:moveTo>
                      <a:pt x="2863" y="0"/>
                    </a:moveTo>
                    <a:cubicBezTo>
                      <a:pt x="1304" y="0"/>
                      <a:pt x="212" y="501"/>
                      <a:pt x="79" y="1270"/>
                    </a:cubicBezTo>
                    <a:cubicBezTo>
                      <a:pt x="1" y="1760"/>
                      <a:pt x="324" y="2295"/>
                      <a:pt x="1003" y="2751"/>
                    </a:cubicBezTo>
                    <a:cubicBezTo>
                      <a:pt x="1660" y="3208"/>
                      <a:pt x="2585" y="3553"/>
                      <a:pt x="3588" y="3721"/>
                    </a:cubicBezTo>
                    <a:cubicBezTo>
                      <a:pt x="4044" y="3799"/>
                      <a:pt x="4490" y="3843"/>
                      <a:pt x="4924" y="3843"/>
                    </a:cubicBezTo>
                    <a:cubicBezTo>
                      <a:pt x="6484" y="3843"/>
                      <a:pt x="7575" y="3342"/>
                      <a:pt x="7709" y="2573"/>
                    </a:cubicBezTo>
                    <a:cubicBezTo>
                      <a:pt x="7887" y="1571"/>
                      <a:pt x="6350" y="490"/>
                      <a:pt x="4211" y="123"/>
                    </a:cubicBezTo>
                    <a:cubicBezTo>
                      <a:pt x="3755" y="45"/>
                      <a:pt x="3298" y="0"/>
                      <a:pt x="28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4"/>
              <p:cNvSpPr/>
              <p:nvPr/>
            </p:nvSpPr>
            <p:spPr>
              <a:xfrm flipH="1">
                <a:off x="2448697" y="1006825"/>
                <a:ext cx="1156712" cy="1122463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6227" extrusionOk="0">
                    <a:moveTo>
                      <a:pt x="4913" y="201"/>
                    </a:moveTo>
                    <a:cubicBezTo>
                      <a:pt x="5169" y="201"/>
                      <a:pt x="5380" y="268"/>
                      <a:pt x="5536" y="412"/>
                    </a:cubicBezTo>
                    <a:cubicBezTo>
                      <a:pt x="6182" y="1003"/>
                      <a:pt x="5592" y="2752"/>
                      <a:pt x="4244" y="4211"/>
                    </a:cubicBezTo>
                    <a:cubicBezTo>
                      <a:pt x="3242" y="5314"/>
                      <a:pt x="2039" y="6026"/>
                      <a:pt x="1192" y="6026"/>
                    </a:cubicBezTo>
                    <a:cubicBezTo>
                      <a:pt x="925" y="6026"/>
                      <a:pt x="724" y="5960"/>
                      <a:pt x="568" y="5815"/>
                    </a:cubicBezTo>
                    <a:cubicBezTo>
                      <a:pt x="257" y="5536"/>
                      <a:pt x="212" y="4991"/>
                      <a:pt x="446" y="4278"/>
                    </a:cubicBezTo>
                    <a:cubicBezTo>
                      <a:pt x="680" y="3554"/>
                      <a:pt x="1181" y="2740"/>
                      <a:pt x="1849" y="2016"/>
                    </a:cubicBezTo>
                    <a:cubicBezTo>
                      <a:pt x="2863" y="914"/>
                      <a:pt x="4066" y="201"/>
                      <a:pt x="4913" y="201"/>
                    </a:cubicBezTo>
                    <a:close/>
                    <a:moveTo>
                      <a:pt x="4913" y="0"/>
                    </a:moveTo>
                    <a:cubicBezTo>
                      <a:pt x="4010" y="0"/>
                      <a:pt x="2752" y="735"/>
                      <a:pt x="1705" y="1883"/>
                    </a:cubicBezTo>
                    <a:cubicBezTo>
                      <a:pt x="1014" y="2629"/>
                      <a:pt x="502" y="3464"/>
                      <a:pt x="257" y="4222"/>
                    </a:cubicBezTo>
                    <a:cubicBezTo>
                      <a:pt x="0" y="5002"/>
                      <a:pt x="67" y="5625"/>
                      <a:pt x="435" y="5971"/>
                    </a:cubicBezTo>
                    <a:cubicBezTo>
                      <a:pt x="624" y="6138"/>
                      <a:pt x="880" y="6227"/>
                      <a:pt x="1192" y="6227"/>
                    </a:cubicBezTo>
                    <a:cubicBezTo>
                      <a:pt x="2094" y="6227"/>
                      <a:pt x="3353" y="5492"/>
                      <a:pt x="4400" y="4344"/>
                    </a:cubicBezTo>
                    <a:cubicBezTo>
                      <a:pt x="5859" y="2752"/>
                      <a:pt x="6416" y="958"/>
                      <a:pt x="5670" y="256"/>
                    </a:cubicBezTo>
                    <a:cubicBezTo>
                      <a:pt x="5481" y="89"/>
                      <a:pt x="5225" y="0"/>
                      <a:pt x="491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4"/>
              <p:cNvSpPr/>
              <p:nvPr/>
            </p:nvSpPr>
            <p:spPr>
              <a:xfrm flipH="1">
                <a:off x="2400575" y="1127235"/>
                <a:ext cx="217030" cy="204953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37" extrusionOk="0">
                    <a:moveTo>
                      <a:pt x="1159" y="647"/>
                    </a:moveTo>
                    <a:cubicBezTo>
                      <a:pt x="1115" y="936"/>
                      <a:pt x="836" y="1137"/>
                      <a:pt x="524" y="1092"/>
                    </a:cubicBezTo>
                    <a:cubicBezTo>
                      <a:pt x="212" y="1048"/>
                      <a:pt x="1" y="780"/>
                      <a:pt x="45" y="491"/>
                    </a:cubicBezTo>
                    <a:cubicBezTo>
                      <a:pt x="79" y="201"/>
                      <a:pt x="368" y="1"/>
                      <a:pt x="669" y="45"/>
                    </a:cubicBezTo>
                    <a:cubicBezTo>
                      <a:pt x="981" y="90"/>
                      <a:pt x="1204" y="357"/>
                      <a:pt x="1159" y="6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4"/>
              <p:cNvSpPr/>
              <p:nvPr/>
            </p:nvSpPr>
            <p:spPr>
              <a:xfrm flipH="1">
                <a:off x="2436628" y="1162746"/>
                <a:ext cx="74446" cy="69399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85" extrusionOk="0">
                    <a:moveTo>
                      <a:pt x="196" y="0"/>
                    </a:moveTo>
                    <a:cubicBezTo>
                      <a:pt x="101" y="0"/>
                      <a:pt x="21" y="71"/>
                      <a:pt x="11" y="160"/>
                    </a:cubicBezTo>
                    <a:cubicBezTo>
                      <a:pt x="0" y="271"/>
                      <a:pt x="67" y="361"/>
                      <a:pt x="178" y="383"/>
                    </a:cubicBezTo>
                    <a:cubicBezTo>
                      <a:pt x="186" y="384"/>
                      <a:pt x="194" y="384"/>
                      <a:pt x="202" y="384"/>
                    </a:cubicBezTo>
                    <a:cubicBezTo>
                      <a:pt x="302" y="384"/>
                      <a:pt x="380" y="319"/>
                      <a:pt x="401" y="216"/>
                    </a:cubicBezTo>
                    <a:cubicBezTo>
                      <a:pt x="412" y="115"/>
                      <a:pt x="334" y="15"/>
                      <a:pt x="234" y="4"/>
                    </a:cubicBezTo>
                    <a:cubicBezTo>
                      <a:pt x="221" y="2"/>
                      <a:pt x="208" y="0"/>
                      <a:pt x="196" y="0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4"/>
              <p:cNvSpPr/>
              <p:nvPr/>
            </p:nvSpPr>
            <p:spPr>
              <a:xfrm flipH="1">
                <a:off x="2597235" y="2056814"/>
                <a:ext cx="207116" cy="199004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104" extrusionOk="0">
                    <a:moveTo>
                      <a:pt x="1104" y="625"/>
                    </a:moveTo>
                    <a:cubicBezTo>
                      <a:pt x="1059" y="903"/>
                      <a:pt x="792" y="1104"/>
                      <a:pt x="502" y="1059"/>
                    </a:cubicBezTo>
                    <a:cubicBezTo>
                      <a:pt x="212" y="1015"/>
                      <a:pt x="1" y="758"/>
                      <a:pt x="45" y="469"/>
                    </a:cubicBezTo>
                    <a:cubicBezTo>
                      <a:pt x="90" y="190"/>
                      <a:pt x="357" y="1"/>
                      <a:pt x="647" y="46"/>
                    </a:cubicBezTo>
                    <a:cubicBezTo>
                      <a:pt x="936" y="79"/>
                      <a:pt x="1148" y="346"/>
                      <a:pt x="1104" y="62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4"/>
              <p:cNvSpPr/>
              <p:nvPr/>
            </p:nvSpPr>
            <p:spPr>
              <a:xfrm flipH="1">
                <a:off x="2633468" y="2090882"/>
                <a:ext cx="62369" cy="60747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37" extrusionOk="0">
                    <a:moveTo>
                      <a:pt x="170" y="0"/>
                    </a:moveTo>
                    <a:cubicBezTo>
                      <a:pt x="89" y="0"/>
                      <a:pt x="22" y="64"/>
                      <a:pt x="11" y="146"/>
                    </a:cubicBezTo>
                    <a:cubicBezTo>
                      <a:pt x="0" y="235"/>
                      <a:pt x="56" y="313"/>
                      <a:pt x="145" y="335"/>
                    </a:cubicBezTo>
                    <a:cubicBezTo>
                      <a:pt x="152" y="336"/>
                      <a:pt x="158" y="337"/>
                      <a:pt x="165" y="337"/>
                    </a:cubicBezTo>
                    <a:cubicBezTo>
                      <a:pt x="245" y="337"/>
                      <a:pt x="314" y="273"/>
                      <a:pt x="334" y="191"/>
                    </a:cubicBezTo>
                    <a:cubicBezTo>
                      <a:pt x="346" y="102"/>
                      <a:pt x="279" y="12"/>
                      <a:pt x="190" y="1"/>
                    </a:cubicBezTo>
                    <a:cubicBezTo>
                      <a:pt x="183" y="1"/>
                      <a:pt x="177" y="0"/>
                      <a:pt x="170" y="0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4"/>
              <p:cNvSpPr/>
              <p:nvPr/>
            </p:nvSpPr>
            <p:spPr>
              <a:xfrm flipH="1">
                <a:off x="2910520" y="1442683"/>
                <a:ext cx="291296" cy="26624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477" extrusionOk="0">
                    <a:moveTo>
                      <a:pt x="792" y="1"/>
                    </a:moveTo>
                    <a:cubicBezTo>
                      <a:pt x="429" y="1"/>
                      <a:pt x="117" y="263"/>
                      <a:pt x="67" y="634"/>
                    </a:cubicBezTo>
                    <a:cubicBezTo>
                      <a:pt x="0" y="1035"/>
                      <a:pt x="290" y="1414"/>
                      <a:pt x="702" y="1470"/>
                    </a:cubicBezTo>
                    <a:cubicBezTo>
                      <a:pt x="737" y="1475"/>
                      <a:pt x="772" y="1477"/>
                      <a:pt x="807" y="1477"/>
                    </a:cubicBezTo>
                    <a:cubicBezTo>
                      <a:pt x="1179" y="1477"/>
                      <a:pt x="1509" y="1213"/>
                      <a:pt x="1560" y="846"/>
                    </a:cubicBezTo>
                    <a:cubicBezTo>
                      <a:pt x="1615" y="445"/>
                      <a:pt x="1326" y="66"/>
                      <a:pt x="914" y="11"/>
                    </a:cubicBezTo>
                    <a:cubicBezTo>
                      <a:pt x="873" y="4"/>
                      <a:pt x="832" y="1"/>
                      <a:pt x="79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5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4"/>
              <p:cNvSpPr/>
              <p:nvPr/>
            </p:nvSpPr>
            <p:spPr>
              <a:xfrm flipH="1">
                <a:off x="2964778" y="1476030"/>
                <a:ext cx="104549" cy="93734"/>
              </a:xfrm>
              <a:custGeom>
                <a:avLst/>
                <a:gdLst/>
                <a:ahLst/>
                <a:cxnLst/>
                <a:rect l="l" t="t" r="r" b="b"/>
                <a:pathLst>
                  <a:path w="580" h="520" extrusionOk="0">
                    <a:moveTo>
                      <a:pt x="283" y="1"/>
                    </a:moveTo>
                    <a:cubicBezTo>
                      <a:pt x="154" y="1"/>
                      <a:pt x="43" y="94"/>
                      <a:pt x="23" y="215"/>
                    </a:cubicBezTo>
                    <a:cubicBezTo>
                      <a:pt x="0" y="360"/>
                      <a:pt x="112" y="494"/>
                      <a:pt x="257" y="516"/>
                    </a:cubicBezTo>
                    <a:cubicBezTo>
                      <a:pt x="270" y="518"/>
                      <a:pt x="284" y="519"/>
                      <a:pt x="297" y="519"/>
                    </a:cubicBezTo>
                    <a:cubicBezTo>
                      <a:pt x="426" y="519"/>
                      <a:pt x="537" y="425"/>
                      <a:pt x="557" y="293"/>
                    </a:cubicBezTo>
                    <a:cubicBezTo>
                      <a:pt x="580" y="149"/>
                      <a:pt x="479" y="26"/>
                      <a:pt x="323" y="4"/>
                    </a:cubicBezTo>
                    <a:cubicBezTo>
                      <a:pt x="310" y="2"/>
                      <a:pt x="296" y="1"/>
                      <a:pt x="283" y="1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 flipH="1">
                <a:off x="3609193" y="1340117"/>
                <a:ext cx="217030" cy="213064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182" extrusionOk="0">
                    <a:moveTo>
                      <a:pt x="1158" y="669"/>
                    </a:moveTo>
                    <a:cubicBezTo>
                      <a:pt x="1114" y="981"/>
                      <a:pt x="835" y="1181"/>
                      <a:pt x="524" y="1137"/>
                    </a:cubicBezTo>
                    <a:cubicBezTo>
                      <a:pt x="223" y="1092"/>
                      <a:pt x="0" y="813"/>
                      <a:pt x="45" y="513"/>
                    </a:cubicBezTo>
                    <a:cubicBezTo>
                      <a:pt x="89" y="212"/>
                      <a:pt x="379" y="0"/>
                      <a:pt x="680" y="45"/>
                    </a:cubicBezTo>
                    <a:cubicBezTo>
                      <a:pt x="991" y="89"/>
                      <a:pt x="1203" y="368"/>
                      <a:pt x="1158" y="66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 flipH="1">
                <a:off x="3657503" y="1381937"/>
                <a:ext cx="68498" cy="609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338" extrusionOk="0">
                    <a:moveTo>
                      <a:pt x="190" y="1"/>
                    </a:moveTo>
                    <a:cubicBezTo>
                      <a:pt x="109" y="1"/>
                      <a:pt x="33" y="55"/>
                      <a:pt x="12" y="147"/>
                    </a:cubicBezTo>
                    <a:cubicBezTo>
                      <a:pt x="1" y="236"/>
                      <a:pt x="68" y="325"/>
                      <a:pt x="168" y="336"/>
                    </a:cubicBezTo>
                    <a:cubicBezTo>
                      <a:pt x="177" y="337"/>
                      <a:pt x="185" y="338"/>
                      <a:pt x="193" y="338"/>
                    </a:cubicBezTo>
                    <a:cubicBezTo>
                      <a:pt x="283" y="338"/>
                      <a:pt x="358" y="283"/>
                      <a:pt x="369" y="192"/>
                    </a:cubicBezTo>
                    <a:cubicBezTo>
                      <a:pt x="380" y="102"/>
                      <a:pt x="313" y="13"/>
                      <a:pt x="213" y="2"/>
                    </a:cubicBezTo>
                    <a:cubicBezTo>
                      <a:pt x="205" y="1"/>
                      <a:pt x="198" y="1"/>
                      <a:pt x="190" y="1"/>
                    </a:cubicBezTo>
                    <a:close/>
                  </a:path>
                </a:pathLst>
              </a:custGeom>
              <a:solidFill>
                <a:srgbClr val="FFFFFF">
                  <a:alpha val="48370"/>
                </a:srgbClr>
              </a:solidFill>
              <a:ln>
                <a:noFill/>
              </a:ln>
              <a:effectLst>
                <a:outerShdw blurRad="57150" dist="19050" dir="54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6" y="775157"/>
            <a:ext cx="5220344" cy="359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hlinkClick r:id="rId4"/>
          </p:cNvPr>
          <p:cNvSpPr txBox="1"/>
          <p:nvPr/>
        </p:nvSpPr>
        <p:spPr>
          <a:xfrm>
            <a:off x="1371600" y="4562475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  <a:hlinkClick r:id="rId5"/>
              </a:rPr>
              <a:t>OŠ Bartola Kašića, travanj  2023</a:t>
            </a:r>
            <a:r>
              <a:rPr lang="hr-HR" dirty="0" smtClean="0">
                <a:solidFill>
                  <a:schemeClr val="bg1"/>
                </a:solidFill>
              </a:rPr>
              <a:t>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499" y="161900"/>
            <a:ext cx="7214475" cy="1219225"/>
          </a:xfrm>
        </p:spPr>
        <p:txBody>
          <a:bodyPr/>
          <a:lstStyle/>
          <a:p>
            <a:r>
              <a:rPr lang="hr-HR" sz="2400" dirty="0" smtClean="0"/>
              <a:t>Korišteni izvori:</a:t>
            </a:r>
            <a:endParaRPr lang="hr-HR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6725" y="1333499"/>
            <a:ext cx="8448675" cy="3514725"/>
          </a:xfrm>
        </p:spPr>
        <p:txBody>
          <a:bodyPr/>
          <a:lstStyle/>
          <a:p>
            <a:pPr algn="l"/>
            <a:r>
              <a:rPr lang="hr-HR" sz="1400" dirty="0" smtClean="0"/>
              <a:t>Poljak, Nikola.  2023. Je li tko za čašicu razgovora s umjetnom inteligencijom?. </a:t>
            </a:r>
            <a:r>
              <a:rPr lang="hr-HR" sz="1400" i="1" dirty="0" smtClean="0"/>
              <a:t>Modra Lasta  </a:t>
            </a:r>
            <a:r>
              <a:rPr lang="hr-HR" sz="1400" dirty="0" smtClean="0"/>
              <a:t>8/23</a:t>
            </a:r>
            <a:r>
              <a:rPr lang="hr-HR" sz="1400" i="1" dirty="0" smtClean="0"/>
              <a:t>. </a:t>
            </a:r>
            <a:r>
              <a:rPr lang="hr-HR" sz="1400" dirty="0" smtClean="0"/>
              <a:t>4-5.</a:t>
            </a:r>
          </a:p>
          <a:p>
            <a:pPr algn="l"/>
            <a:endParaRPr lang="hr-HR" sz="1400" dirty="0" smtClean="0"/>
          </a:p>
          <a:p>
            <a:pPr algn="l"/>
            <a:r>
              <a:rPr lang="hr-HR" sz="1400" dirty="0" smtClean="0"/>
              <a:t>Program Noći knjige 2023. : </a:t>
            </a:r>
            <a:r>
              <a:rPr lang="hr-HR" sz="14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hr-HR" sz="1400" dirty="0" smtClean="0">
                <a:solidFill>
                  <a:schemeClr val="bg1"/>
                </a:solidFill>
                <a:hlinkClick r:id="rId2"/>
              </a:rPr>
              <a:t>nocknjige.hr/program.php?program_id=8715</a:t>
            </a:r>
            <a:r>
              <a:rPr lang="hr-HR" sz="1400" dirty="0" smtClean="0">
                <a:solidFill>
                  <a:schemeClr val="bg1"/>
                </a:solidFill>
              </a:rPr>
              <a:t>  (pristupljeno 19.4.2023.) </a:t>
            </a:r>
          </a:p>
          <a:p>
            <a:pPr algn="l"/>
            <a:endParaRPr lang="hr-HR" sz="1400" dirty="0" smtClean="0">
              <a:solidFill>
                <a:schemeClr val="bg1"/>
              </a:solidFill>
            </a:endParaRPr>
          </a:p>
          <a:p>
            <a:pPr algn="l"/>
            <a:r>
              <a:rPr lang="hr-HR" sz="1400" dirty="0" smtClean="0">
                <a:solidFill>
                  <a:schemeClr val="bg1"/>
                </a:solidFill>
              </a:rPr>
              <a:t>Rezultati likovnog natječaja: </a:t>
            </a:r>
            <a:r>
              <a:rPr lang="hr-HR" sz="14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hr-HR" sz="1400" dirty="0" smtClean="0">
                <a:solidFill>
                  <a:schemeClr val="bg1"/>
                </a:solidFill>
                <a:hlinkClick r:id="rId3"/>
              </a:rPr>
              <a:t>www.husk.hr/rezultati-likovnog-natjecaj umjetna ili-uvjetna-inteligrncija/ </a:t>
            </a:r>
          </a:p>
          <a:p>
            <a:pPr algn="l"/>
            <a:r>
              <a:rPr lang="hr-HR" sz="1400" dirty="0" smtClean="0">
                <a:solidFill>
                  <a:schemeClr val="bg1"/>
                </a:solidFill>
                <a:hlinkClick r:id="rId3"/>
              </a:rPr>
              <a:t>( </a:t>
            </a:r>
            <a:r>
              <a:rPr lang="hr-HR" sz="1400" dirty="0">
                <a:solidFill>
                  <a:schemeClr val="bg1"/>
                </a:solidFill>
                <a:hlinkClick r:id="rId3"/>
              </a:rPr>
              <a:t>pristupljeno</a:t>
            </a:r>
            <a:r>
              <a:rPr lang="hr-HR" sz="1400" dirty="0">
                <a:solidFill>
                  <a:schemeClr val="bg1"/>
                </a:solidFill>
              </a:rPr>
              <a:t> 20.4.2023.) </a:t>
            </a:r>
            <a:endParaRPr lang="hr-HR" sz="1400" dirty="0" smtClean="0">
              <a:solidFill>
                <a:schemeClr val="bg1"/>
              </a:solidFill>
            </a:endParaRPr>
          </a:p>
          <a:p>
            <a:pPr algn="l"/>
            <a:r>
              <a:rPr lang="hr-HR" sz="1400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hr-HR" sz="1400" dirty="0" smtClean="0">
                <a:solidFill>
                  <a:schemeClr val="bg1"/>
                </a:solidFill>
              </a:rPr>
              <a:t>Umjetna inteligencija : svakodnevna i potencijalna upotreba: </a:t>
            </a:r>
            <a:r>
              <a:rPr lang="hr-HR" sz="1400" dirty="0" smtClean="0">
                <a:solidFill>
                  <a:schemeClr val="bg1"/>
                </a:solidFill>
                <a:hlinkClick r:id="rId4"/>
              </a:rPr>
              <a:t>https</a:t>
            </a:r>
            <a:r>
              <a:rPr lang="hr-HR" sz="1400" dirty="0">
                <a:solidFill>
                  <a:schemeClr val="bg1"/>
                </a:solidFill>
                <a:hlinkClick r:id="rId4"/>
              </a:rPr>
              <a:t>://www.europarl.europa.eu/news/hr/headlines/society/20200827STO85804/sto-je-umjetna-inteligencija-i-kako-se-upotrebljava</a:t>
            </a:r>
            <a:r>
              <a:rPr lang="hr-HR" sz="1400" dirty="0">
                <a:solidFill>
                  <a:schemeClr val="bg1"/>
                </a:solidFill>
              </a:rPr>
              <a:t> (pristupljeno 18.4.2023.)</a:t>
            </a:r>
          </a:p>
          <a:p>
            <a:pPr algn="l"/>
            <a:endParaRPr lang="hr-HR" sz="1400" dirty="0" smtClean="0">
              <a:solidFill>
                <a:schemeClr val="bg1"/>
              </a:solidFill>
            </a:endParaRPr>
          </a:p>
          <a:p>
            <a:pPr algn="l"/>
            <a:r>
              <a:rPr lang="hr-HR" sz="1400" dirty="0" smtClean="0">
                <a:solidFill>
                  <a:schemeClr val="bg1"/>
                </a:solidFill>
              </a:rPr>
              <a:t>Umjetna inteligencija : prilike i prijetnje: </a:t>
            </a:r>
            <a:r>
              <a:rPr lang="hr-HR" sz="1400" dirty="0" smtClean="0">
                <a:solidFill>
                  <a:schemeClr val="bg1"/>
                </a:solidFill>
                <a:hlinkClick r:id="rId5"/>
              </a:rPr>
              <a:t>https</a:t>
            </a:r>
            <a:r>
              <a:rPr lang="hr-HR" sz="1400" dirty="0">
                <a:solidFill>
                  <a:schemeClr val="bg1"/>
                </a:solidFill>
                <a:hlinkClick r:id="rId5"/>
              </a:rPr>
              <a:t>://</a:t>
            </a:r>
            <a:r>
              <a:rPr lang="hr-HR" sz="1400" dirty="0" smtClean="0">
                <a:solidFill>
                  <a:schemeClr val="bg1"/>
                </a:solidFill>
                <a:hlinkClick r:id="rId5"/>
              </a:rPr>
              <a:t>www.europarl.europa.eu/news/hr/headlines/priorities/umjetna-inteligencija-u-eu-u/20200918STO87404/umjetna-inteligencija-prilike-i-prijetnje</a:t>
            </a:r>
            <a:r>
              <a:rPr lang="hr-HR" sz="1400" dirty="0" smtClean="0">
                <a:solidFill>
                  <a:schemeClr val="bg1"/>
                </a:solidFill>
              </a:rPr>
              <a:t> </a:t>
            </a:r>
            <a:r>
              <a:rPr lang="hr-HR" sz="1400" dirty="0">
                <a:solidFill>
                  <a:schemeClr val="bg1"/>
                </a:solidFill>
              </a:rPr>
              <a:t>(pristupljeno 18.4.2023.)</a:t>
            </a: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endParaRPr lang="hr-HR" sz="1400" dirty="0" smtClean="0">
              <a:solidFill>
                <a:schemeClr val="bg1"/>
              </a:solidFill>
            </a:endParaRPr>
          </a:p>
          <a:p>
            <a:pPr algn="l"/>
            <a:endParaRPr lang="hr-HR" sz="1400" dirty="0">
              <a:solidFill>
                <a:schemeClr val="bg1"/>
              </a:solidFill>
            </a:endParaRPr>
          </a:p>
          <a:p>
            <a:pPr algn="l"/>
            <a:endParaRPr lang="hr-HR" dirty="0" smtClean="0">
              <a:solidFill>
                <a:schemeClr val="bg1"/>
              </a:solidFill>
            </a:endParaRPr>
          </a:p>
          <a:p>
            <a:pPr algn="l"/>
            <a:endParaRPr lang="hr-HR" dirty="0">
              <a:solidFill>
                <a:schemeClr val="bg1"/>
              </a:solidFill>
            </a:endParaRPr>
          </a:p>
          <a:p>
            <a:pPr algn="l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90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1450" y="257176"/>
            <a:ext cx="8791575" cy="1988526"/>
          </a:xfrm>
        </p:spPr>
        <p:txBody>
          <a:bodyPr/>
          <a:lstStyle/>
          <a:p>
            <a:r>
              <a:rPr lang="hr-HR" sz="2000" b="1" dirty="0" smtClean="0"/>
              <a:t>22. 4. Dan hrvatske knjige:</a:t>
            </a:r>
          </a:p>
          <a:p>
            <a:r>
              <a:rPr lang="hr-HR" sz="1800" dirty="0" smtClean="0"/>
              <a:t>22. 4. 1501. godine završio pisanje svoga djela „Judita” na hrvatskom jeziku – početak hrvatske književnosti.</a:t>
            </a:r>
          </a:p>
          <a:p>
            <a:endParaRPr lang="hr-HR" sz="1800" b="1" dirty="0" smtClean="0">
              <a:solidFill>
                <a:schemeClr val="bg1"/>
              </a:solidFill>
            </a:endParaRPr>
          </a:p>
          <a:p>
            <a:r>
              <a:rPr lang="hr-HR" sz="1800" b="1" dirty="0" smtClean="0">
                <a:solidFill>
                  <a:schemeClr val="bg1"/>
                </a:solidFill>
              </a:rPr>
              <a:t>23. 4. Svjetski </a:t>
            </a:r>
            <a:r>
              <a:rPr lang="hr-HR" sz="1800" b="1" dirty="0">
                <a:solidFill>
                  <a:schemeClr val="bg1"/>
                </a:solidFill>
              </a:rPr>
              <a:t>dan knjige i autorskih prava: </a:t>
            </a:r>
            <a:br>
              <a:rPr lang="hr-HR" sz="1800" b="1" dirty="0">
                <a:solidFill>
                  <a:schemeClr val="bg1"/>
                </a:solidFill>
              </a:rPr>
            </a:br>
            <a:r>
              <a:rPr lang="hr-HR" sz="1800" dirty="0">
                <a:solidFill>
                  <a:schemeClr val="bg1"/>
                </a:solidFill>
              </a:rPr>
              <a:t>23.4. 1616.  preminuli su William Shakespeare i Miguel de Cervantes</a:t>
            </a:r>
            <a:endParaRPr lang="hr-HR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4" y="2245702"/>
            <a:ext cx="4642101" cy="261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2" y="926135"/>
            <a:ext cx="1368171" cy="1800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786700"/>
            <a:ext cx="1727451" cy="1984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1862"/>
          <a:stretch/>
        </p:blipFill>
        <p:spPr bwMode="auto">
          <a:xfrm>
            <a:off x="5943600" y="2990848"/>
            <a:ext cx="1866900" cy="19853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30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900" y="706275"/>
            <a:ext cx="3993600" cy="1532100"/>
          </a:xfrm>
        </p:spPr>
        <p:txBody>
          <a:bodyPr/>
          <a:lstStyle/>
          <a:p>
            <a:r>
              <a:rPr lang="hr-HR" sz="3600" dirty="0" smtClean="0"/>
              <a:t>UMJETNA INTELIGENCIJA</a:t>
            </a:r>
            <a:endParaRPr lang="hr-HR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276850" y="2590800"/>
            <a:ext cx="3467100" cy="1381125"/>
          </a:xfrm>
        </p:spPr>
        <p:txBody>
          <a:bodyPr/>
          <a:lstStyle/>
          <a:p>
            <a:r>
              <a:rPr lang="hr-HR" sz="2400" dirty="0" smtClean="0"/>
              <a:t>Može li umjetna inteligencija kreirati originalno djelo?</a:t>
            </a:r>
            <a:endParaRPr lang="hr-HR" sz="2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90525"/>
            <a:ext cx="48196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425" y="4210050"/>
            <a:ext cx="470535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schemeClr val="bg1"/>
                </a:solidFill>
              </a:rPr>
              <a:t>Fran Čanak, OŠ Garešnica: Snaa UI </a:t>
            </a:r>
          </a:p>
          <a:p>
            <a:r>
              <a:rPr lang="hr-HR" sz="900" dirty="0">
                <a:solidFill>
                  <a:schemeClr val="bg1"/>
                </a:solidFill>
                <a:hlinkClick r:id="rId3"/>
              </a:rPr>
              <a:t>http://www.husk.hr/rezultati-likovnog-natjecaja-umjetna-ili-uvjetna-inteligrncija</a:t>
            </a:r>
            <a:r>
              <a:rPr lang="hr-HR" sz="900" dirty="0" smtClean="0">
                <a:solidFill>
                  <a:schemeClr val="bg1"/>
                </a:solidFill>
                <a:hlinkClick r:id="rId3"/>
              </a:rPr>
              <a:t>/( pristupljeno</a:t>
            </a:r>
            <a:r>
              <a:rPr lang="hr-HR" sz="900" dirty="0" smtClean="0">
                <a:solidFill>
                  <a:schemeClr val="bg1"/>
                </a:solidFill>
              </a:rPr>
              <a:t> 20.4.2023.) </a:t>
            </a:r>
            <a:endParaRPr lang="hr-H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>
            <a:spLocks noGrp="1"/>
          </p:cNvSpPr>
          <p:nvPr>
            <p:ph type="subTitle" idx="1"/>
          </p:nvPr>
        </p:nvSpPr>
        <p:spPr>
          <a:xfrm>
            <a:off x="1748708" y="854358"/>
            <a:ext cx="7164851" cy="3908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000" b="1" dirty="0"/>
              <a:t>Umjetna inteligencija</a:t>
            </a:r>
            <a:r>
              <a:rPr lang="vi-VN" sz="2000" dirty="0"/>
              <a:t> (</a:t>
            </a:r>
            <a:r>
              <a:rPr lang="vi-VN" sz="2000" b="1" dirty="0"/>
              <a:t>UI</a:t>
            </a:r>
            <a:r>
              <a:rPr lang="vi-VN" sz="2000" dirty="0"/>
              <a:t>, prema engl. akronimu </a:t>
            </a:r>
            <a:r>
              <a:rPr lang="vi-VN" sz="2000" b="1" dirty="0"/>
              <a:t>AI</a:t>
            </a:r>
            <a:r>
              <a:rPr lang="vi-VN" sz="2000" dirty="0"/>
              <a:t>, od </a:t>
            </a:r>
            <a:r>
              <a:rPr lang="vi-VN" sz="2000" i="1" dirty="0"/>
              <a:t>Artificial Intelligence</a:t>
            </a:r>
            <a:r>
              <a:rPr lang="vi-VN" sz="2000" dirty="0"/>
              <a:t>), dio računalne znanosti (informatike) koji se bavi razvojem sposobnosti računala da obavljaju zadaće za koje je potreban neki oblik </a:t>
            </a:r>
            <a:r>
              <a:rPr lang="vi-VN" sz="2000" dirty="0">
                <a:hlinkClick r:id="rId3"/>
              </a:rPr>
              <a:t>inteligencije</a:t>
            </a:r>
            <a:r>
              <a:rPr lang="vi-VN" sz="2000" dirty="0"/>
              <a:t>, tj. da se mogu snalaziti u novim prilikama, učiti nove koncepte, donositi zaključke, razumjeti prirodni jezik, raspoznavati prizore i dr. </a:t>
            </a:r>
            <a:endParaRPr lang="hr-HR" sz="2000" dirty="0" smtClean="0"/>
          </a:p>
          <a:p>
            <a:pPr marL="0" lvl="0" indent="0"/>
            <a:endParaRPr lang="vi-VN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vi-VN" sz="2000" dirty="0"/>
              <a:t>Naziv se također rabi za označivanje svojstva svakoga neživog </a:t>
            </a:r>
            <a:r>
              <a:rPr lang="vi-VN" sz="2000" dirty="0" smtClean="0"/>
              <a:t>s</a:t>
            </a:r>
            <a:r>
              <a:rPr lang="hr-HR" sz="2000" dirty="0" smtClean="0"/>
              <a:t>u</a:t>
            </a:r>
            <a:r>
              <a:rPr lang="vi-VN" sz="2000" dirty="0" smtClean="0"/>
              <a:t>stava </a:t>
            </a:r>
            <a:r>
              <a:rPr lang="vi-VN" sz="2000" dirty="0"/>
              <a:t>koji pokazuje inteligenciju </a:t>
            </a:r>
            <a:r>
              <a:rPr lang="vi-VN" sz="2000" i="1" dirty="0"/>
              <a:t>(inteligentni </a:t>
            </a:r>
            <a:r>
              <a:rPr lang="hr-HR" sz="2000" i="1" dirty="0" smtClean="0"/>
              <a:t> </a:t>
            </a:r>
            <a:r>
              <a:rPr lang="vi-VN" sz="2000" i="1" dirty="0" smtClean="0"/>
              <a:t>sustav)</a:t>
            </a:r>
            <a:endParaRPr lang="hr-HR" sz="2000" i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r-HR" sz="2000" i="1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200" dirty="0"/>
              <a:t>umjetna inteligencija. </a:t>
            </a:r>
            <a:r>
              <a:rPr lang="hr-HR" sz="1200" i="1" dirty="0"/>
              <a:t>Hrvatska enciklopedija, mrežno izdanje.</a:t>
            </a:r>
            <a:r>
              <a:rPr lang="hr-HR" sz="1200" dirty="0"/>
              <a:t> Leksikografski zavod Miroslav Krleža, 2021. </a:t>
            </a:r>
            <a:r>
              <a:rPr lang="hr-HR" sz="1200" dirty="0" smtClean="0"/>
              <a:t>Pristupljeno </a:t>
            </a:r>
            <a:r>
              <a:rPr lang="hr-HR" sz="1200" dirty="0"/>
              <a:t>18. 4. 2023. </a:t>
            </a:r>
            <a:r>
              <a:rPr lang="hr-HR" sz="1200" dirty="0" smtClean="0">
                <a:hlinkClick r:id="rId4"/>
              </a:rPr>
              <a:t>http</a:t>
            </a:r>
            <a:r>
              <a:rPr lang="hr-HR" sz="1200" dirty="0">
                <a:hlinkClick r:id="rId4"/>
              </a:rPr>
              <a:t>://</a:t>
            </a:r>
            <a:r>
              <a:rPr lang="hr-HR" sz="1200" dirty="0" smtClean="0">
                <a:hlinkClick r:id="rId4"/>
              </a:rPr>
              <a:t>www.enciklopedija.hr/Natuknica.aspx?ID=63150</a:t>
            </a:r>
            <a:r>
              <a:rPr lang="hr-HR" sz="1200" dirty="0" smtClean="0"/>
              <a:t> </a:t>
            </a:r>
            <a:endParaRPr lang="vi-VN" sz="1200" dirty="0"/>
          </a:p>
        </p:txBody>
      </p:sp>
      <p:grpSp>
        <p:nvGrpSpPr>
          <p:cNvPr id="439" name="Google Shape;439;p37"/>
          <p:cNvGrpSpPr/>
          <p:nvPr/>
        </p:nvGrpSpPr>
        <p:grpSpPr>
          <a:xfrm>
            <a:off x="228600" y="76976"/>
            <a:ext cx="1520108" cy="3656823"/>
            <a:chOff x="1250353" y="1356307"/>
            <a:chExt cx="1479961" cy="3390902"/>
          </a:xfrm>
        </p:grpSpPr>
        <p:sp>
          <p:nvSpPr>
            <p:cNvPr id="440" name="Google Shape;440;p37"/>
            <p:cNvSpPr/>
            <p:nvPr/>
          </p:nvSpPr>
          <p:spPr>
            <a:xfrm>
              <a:off x="2150185" y="2498609"/>
              <a:ext cx="138995" cy="180079"/>
            </a:xfrm>
            <a:custGeom>
              <a:avLst/>
              <a:gdLst/>
              <a:ahLst/>
              <a:cxnLst/>
              <a:rect l="l" t="t" r="r" b="b"/>
              <a:pathLst>
                <a:path w="1583" h="2051" extrusionOk="0">
                  <a:moveTo>
                    <a:pt x="859" y="135"/>
                  </a:moveTo>
                  <a:cubicBezTo>
                    <a:pt x="458" y="1"/>
                    <a:pt x="57" y="235"/>
                    <a:pt x="23" y="680"/>
                  </a:cubicBezTo>
                  <a:cubicBezTo>
                    <a:pt x="1" y="870"/>
                    <a:pt x="34" y="1070"/>
                    <a:pt x="112" y="1260"/>
                  </a:cubicBezTo>
                  <a:cubicBezTo>
                    <a:pt x="190" y="1460"/>
                    <a:pt x="302" y="1627"/>
                    <a:pt x="435" y="1750"/>
                  </a:cubicBezTo>
                  <a:cubicBezTo>
                    <a:pt x="769" y="2051"/>
                    <a:pt x="1226" y="1950"/>
                    <a:pt x="1427" y="1583"/>
                  </a:cubicBezTo>
                  <a:cubicBezTo>
                    <a:pt x="1560" y="1327"/>
                    <a:pt x="1583" y="1026"/>
                    <a:pt x="1471" y="725"/>
                  </a:cubicBezTo>
                  <a:cubicBezTo>
                    <a:pt x="1349" y="435"/>
                    <a:pt x="1126" y="224"/>
                    <a:pt x="859" y="13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7"/>
            <p:cNvSpPr/>
            <p:nvPr/>
          </p:nvSpPr>
          <p:spPr>
            <a:xfrm>
              <a:off x="1491028" y="4398991"/>
              <a:ext cx="344370" cy="333642"/>
            </a:xfrm>
            <a:custGeom>
              <a:avLst/>
              <a:gdLst/>
              <a:ahLst/>
              <a:cxnLst/>
              <a:rect l="l" t="t" r="r" b="b"/>
              <a:pathLst>
                <a:path w="3922" h="3800" extrusionOk="0">
                  <a:moveTo>
                    <a:pt x="3297" y="0"/>
                  </a:moveTo>
                  <a:cubicBezTo>
                    <a:pt x="3297" y="0"/>
                    <a:pt x="2975" y="167"/>
                    <a:pt x="2551" y="167"/>
                  </a:cubicBezTo>
                  <a:cubicBezTo>
                    <a:pt x="2374" y="167"/>
                    <a:pt x="2179" y="138"/>
                    <a:pt x="1983" y="56"/>
                  </a:cubicBezTo>
                  <a:cubicBezTo>
                    <a:pt x="1983" y="56"/>
                    <a:pt x="1626" y="969"/>
                    <a:pt x="1292" y="1415"/>
                  </a:cubicBezTo>
                  <a:cubicBezTo>
                    <a:pt x="958" y="1849"/>
                    <a:pt x="0" y="2896"/>
                    <a:pt x="56" y="3297"/>
                  </a:cubicBezTo>
                  <a:cubicBezTo>
                    <a:pt x="103" y="3587"/>
                    <a:pt x="629" y="3800"/>
                    <a:pt x="1085" y="3800"/>
                  </a:cubicBezTo>
                  <a:cubicBezTo>
                    <a:pt x="1277" y="3800"/>
                    <a:pt x="1456" y="3762"/>
                    <a:pt x="1582" y="3676"/>
                  </a:cubicBezTo>
                  <a:cubicBezTo>
                    <a:pt x="2005" y="3386"/>
                    <a:pt x="2607" y="2618"/>
                    <a:pt x="2763" y="2473"/>
                  </a:cubicBezTo>
                  <a:cubicBezTo>
                    <a:pt x="2930" y="2339"/>
                    <a:pt x="3364" y="2150"/>
                    <a:pt x="3587" y="1805"/>
                  </a:cubicBezTo>
                  <a:cubicBezTo>
                    <a:pt x="3754" y="1537"/>
                    <a:pt x="3921" y="802"/>
                    <a:pt x="3297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7"/>
            <p:cNvSpPr/>
            <p:nvPr/>
          </p:nvSpPr>
          <p:spPr>
            <a:xfrm>
              <a:off x="1495857" y="4489954"/>
              <a:ext cx="325843" cy="257255"/>
            </a:xfrm>
            <a:custGeom>
              <a:avLst/>
              <a:gdLst/>
              <a:ahLst/>
              <a:cxnLst/>
              <a:rect l="l" t="t" r="r" b="b"/>
              <a:pathLst>
                <a:path w="3711" h="2930" extrusionOk="0">
                  <a:moveTo>
                    <a:pt x="3532" y="468"/>
                  </a:moveTo>
                  <a:cubicBezTo>
                    <a:pt x="3309" y="824"/>
                    <a:pt x="2875" y="1014"/>
                    <a:pt x="2708" y="1147"/>
                  </a:cubicBezTo>
                  <a:cubicBezTo>
                    <a:pt x="2552" y="1281"/>
                    <a:pt x="1950" y="2061"/>
                    <a:pt x="1527" y="2350"/>
                  </a:cubicBezTo>
                  <a:cubicBezTo>
                    <a:pt x="1137" y="2618"/>
                    <a:pt x="224" y="2417"/>
                    <a:pt x="34" y="2061"/>
                  </a:cubicBezTo>
                  <a:cubicBezTo>
                    <a:pt x="12" y="2139"/>
                    <a:pt x="1" y="2206"/>
                    <a:pt x="1" y="2261"/>
                  </a:cubicBezTo>
                  <a:cubicBezTo>
                    <a:pt x="68" y="2673"/>
                    <a:pt x="1104" y="2930"/>
                    <a:pt x="1527" y="2640"/>
                  </a:cubicBezTo>
                  <a:cubicBezTo>
                    <a:pt x="1950" y="2350"/>
                    <a:pt x="2552" y="1582"/>
                    <a:pt x="2708" y="1437"/>
                  </a:cubicBezTo>
                  <a:cubicBezTo>
                    <a:pt x="2875" y="1303"/>
                    <a:pt x="3309" y="1114"/>
                    <a:pt x="3532" y="769"/>
                  </a:cubicBezTo>
                  <a:cubicBezTo>
                    <a:pt x="3621" y="624"/>
                    <a:pt x="3710" y="345"/>
                    <a:pt x="3677" y="0"/>
                  </a:cubicBezTo>
                  <a:cubicBezTo>
                    <a:pt x="3654" y="201"/>
                    <a:pt x="3588" y="368"/>
                    <a:pt x="3532" y="4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7"/>
            <p:cNvSpPr/>
            <p:nvPr/>
          </p:nvSpPr>
          <p:spPr>
            <a:xfrm>
              <a:off x="1904944" y="4372563"/>
              <a:ext cx="432614" cy="224418"/>
            </a:xfrm>
            <a:custGeom>
              <a:avLst/>
              <a:gdLst/>
              <a:ahLst/>
              <a:cxnLst/>
              <a:rect l="l" t="t" r="r" b="b"/>
              <a:pathLst>
                <a:path w="4927" h="2556" extrusionOk="0">
                  <a:moveTo>
                    <a:pt x="2482" y="0"/>
                  </a:moveTo>
                  <a:cubicBezTo>
                    <a:pt x="2482" y="0"/>
                    <a:pt x="2294" y="207"/>
                    <a:pt x="1663" y="207"/>
                  </a:cubicBezTo>
                  <a:cubicBezTo>
                    <a:pt x="1466" y="207"/>
                    <a:pt x="1225" y="187"/>
                    <a:pt x="934" y="134"/>
                  </a:cubicBezTo>
                  <a:cubicBezTo>
                    <a:pt x="934" y="134"/>
                    <a:pt x="933" y="134"/>
                    <a:pt x="933" y="134"/>
                  </a:cubicBezTo>
                  <a:cubicBezTo>
                    <a:pt x="905" y="134"/>
                    <a:pt x="1" y="1650"/>
                    <a:pt x="778" y="2016"/>
                  </a:cubicBezTo>
                  <a:cubicBezTo>
                    <a:pt x="1021" y="2127"/>
                    <a:pt x="1168" y="2154"/>
                    <a:pt x="1290" y="2154"/>
                  </a:cubicBezTo>
                  <a:cubicBezTo>
                    <a:pt x="1410" y="2154"/>
                    <a:pt x="1505" y="2128"/>
                    <a:pt x="1642" y="2128"/>
                  </a:cubicBezTo>
                  <a:cubicBezTo>
                    <a:pt x="1776" y="2128"/>
                    <a:pt x="1950" y="2153"/>
                    <a:pt x="2226" y="2250"/>
                  </a:cubicBezTo>
                  <a:cubicBezTo>
                    <a:pt x="2672" y="2409"/>
                    <a:pt x="3403" y="2555"/>
                    <a:pt x="3990" y="2555"/>
                  </a:cubicBezTo>
                  <a:cubicBezTo>
                    <a:pt x="4516" y="2555"/>
                    <a:pt x="4926" y="2437"/>
                    <a:pt x="4910" y="2106"/>
                  </a:cubicBezTo>
                  <a:cubicBezTo>
                    <a:pt x="4888" y="1526"/>
                    <a:pt x="4320" y="1582"/>
                    <a:pt x="3952" y="1415"/>
                  </a:cubicBezTo>
                  <a:cubicBezTo>
                    <a:pt x="3585" y="1237"/>
                    <a:pt x="2928" y="947"/>
                    <a:pt x="2482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7"/>
            <p:cNvSpPr/>
            <p:nvPr/>
          </p:nvSpPr>
          <p:spPr>
            <a:xfrm>
              <a:off x="1943842" y="4489954"/>
              <a:ext cx="395209" cy="129154"/>
            </a:xfrm>
            <a:custGeom>
              <a:avLst/>
              <a:gdLst/>
              <a:ahLst/>
              <a:cxnLst/>
              <a:rect l="l" t="t" r="r" b="b"/>
              <a:pathLst>
                <a:path w="4501" h="1471" extrusionOk="0">
                  <a:moveTo>
                    <a:pt x="4456" y="646"/>
                  </a:moveTo>
                  <a:cubicBezTo>
                    <a:pt x="4278" y="1203"/>
                    <a:pt x="2574" y="958"/>
                    <a:pt x="1783" y="679"/>
                  </a:cubicBezTo>
                  <a:cubicBezTo>
                    <a:pt x="936" y="379"/>
                    <a:pt x="1048" y="769"/>
                    <a:pt x="335" y="434"/>
                  </a:cubicBezTo>
                  <a:cubicBezTo>
                    <a:pt x="145" y="345"/>
                    <a:pt x="56" y="189"/>
                    <a:pt x="34" y="0"/>
                  </a:cubicBezTo>
                  <a:cubicBezTo>
                    <a:pt x="1" y="290"/>
                    <a:pt x="67" y="546"/>
                    <a:pt x="335" y="679"/>
                  </a:cubicBezTo>
                  <a:cubicBezTo>
                    <a:pt x="1048" y="1003"/>
                    <a:pt x="936" y="613"/>
                    <a:pt x="1783" y="913"/>
                  </a:cubicBezTo>
                  <a:cubicBezTo>
                    <a:pt x="2629" y="1214"/>
                    <a:pt x="4501" y="1470"/>
                    <a:pt x="4467" y="769"/>
                  </a:cubicBezTo>
                  <a:cubicBezTo>
                    <a:pt x="4467" y="724"/>
                    <a:pt x="4456" y="691"/>
                    <a:pt x="4456" y="64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7"/>
            <p:cNvSpPr/>
            <p:nvPr/>
          </p:nvSpPr>
          <p:spPr>
            <a:xfrm>
              <a:off x="1519389" y="4409703"/>
              <a:ext cx="230839" cy="245578"/>
            </a:xfrm>
            <a:custGeom>
              <a:avLst/>
              <a:gdLst/>
              <a:ahLst/>
              <a:cxnLst/>
              <a:rect l="l" t="t" r="r" b="b"/>
              <a:pathLst>
                <a:path w="2629" h="2797" extrusionOk="0">
                  <a:moveTo>
                    <a:pt x="2596" y="1"/>
                  </a:moveTo>
                  <a:cubicBezTo>
                    <a:pt x="2529" y="12"/>
                    <a:pt x="2462" y="23"/>
                    <a:pt x="2395" y="34"/>
                  </a:cubicBezTo>
                  <a:cubicBezTo>
                    <a:pt x="2384" y="446"/>
                    <a:pt x="2339" y="1037"/>
                    <a:pt x="2295" y="1159"/>
                  </a:cubicBezTo>
                  <a:cubicBezTo>
                    <a:pt x="2217" y="1326"/>
                    <a:pt x="1114" y="2518"/>
                    <a:pt x="925" y="2574"/>
                  </a:cubicBezTo>
                  <a:cubicBezTo>
                    <a:pt x="546" y="2518"/>
                    <a:pt x="268" y="2440"/>
                    <a:pt x="123" y="2351"/>
                  </a:cubicBezTo>
                  <a:cubicBezTo>
                    <a:pt x="78" y="2418"/>
                    <a:pt x="34" y="2485"/>
                    <a:pt x="0" y="2540"/>
                  </a:cubicBezTo>
                  <a:cubicBezTo>
                    <a:pt x="223" y="2685"/>
                    <a:pt x="579" y="2763"/>
                    <a:pt x="902" y="2796"/>
                  </a:cubicBezTo>
                  <a:lnTo>
                    <a:pt x="914" y="2796"/>
                  </a:lnTo>
                  <a:cubicBezTo>
                    <a:pt x="1237" y="2796"/>
                    <a:pt x="2428" y="1404"/>
                    <a:pt x="2506" y="1248"/>
                  </a:cubicBezTo>
                  <a:cubicBezTo>
                    <a:pt x="2596" y="1048"/>
                    <a:pt x="2629" y="179"/>
                    <a:pt x="2629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7"/>
            <p:cNvSpPr/>
            <p:nvPr/>
          </p:nvSpPr>
          <p:spPr>
            <a:xfrm>
              <a:off x="2010311" y="4388191"/>
              <a:ext cx="291600" cy="169279"/>
            </a:xfrm>
            <a:custGeom>
              <a:avLst/>
              <a:gdLst/>
              <a:ahLst/>
              <a:cxnLst/>
              <a:rect l="l" t="t" r="r" b="b"/>
              <a:pathLst>
                <a:path w="3321" h="1928" extrusionOk="0">
                  <a:moveTo>
                    <a:pt x="57" y="1"/>
                  </a:moveTo>
                  <a:lnTo>
                    <a:pt x="1" y="56"/>
                  </a:lnTo>
                  <a:cubicBezTo>
                    <a:pt x="12" y="67"/>
                    <a:pt x="892" y="1025"/>
                    <a:pt x="1137" y="1315"/>
                  </a:cubicBezTo>
                  <a:cubicBezTo>
                    <a:pt x="1482" y="1716"/>
                    <a:pt x="2140" y="1928"/>
                    <a:pt x="2552" y="1928"/>
                  </a:cubicBezTo>
                  <a:cubicBezTo>
                    <a:pt x="2630" y="1928"/>
                    <a:pt x="2685" y="1916"/>
                    <a:pt x="2741" y="1905"/>
                  </a:cubicBezTo>
                  <a:cubicBezTo>
                    <a:pt x="2997" y="1850"/>
                    <a:pt x="3187" y="1660"/>
                    <a:pt x="3276" y="1493"/>
                  </a:cubicBezTo>
                  <a:cubicBezTo>
                    <a:pt x="3298" y="1471"/>
                    <a:pt x="3309" y="1437"/>
                    <a:pt x="3320" y="1415"/>
                  </a:cubicBezTo>
                  <a:cubicBezTo>
                    <a:pt x="3242" y="1382"/>
                    <a:pt x="3176" y="1371"/>
                    <a:pt x="3098" y="1348"/>
                  </a:cubicBezTo>
                  <a:cubicBezTo>
                    <a:pt x="3087" y="1360"/>
                    <a:pt x="3087" y="1371"/>
                    <a:pt x="3075" y="1382"/>
                  </a:cubicBezTo>
                  <a:cubicBezTo>
                    <a:pt x="2986" y="1527"/>
                    <a:pt x="2841" y="1649"/>
                    <a:pt x="2685" y="1683"/>
                  </a:cubicBezTo>
                  <a:cubicBezTo>
                    <a:pt x="2648" y="1692"/>
                    <a:pt x="2600" y="1697"/>
                    <a:pt x="2545" y="1697"/>
                  </a:cubicBezTo>
                  <a:cubicBezTo>
                    <a:pt x="2214" y="1697"/>
                    <a:pt x="1621" y="1522"/>
                    <a:pt x="1315" y="1159"/>
                  </a:cubicBezTo>
                  <a:cubicBezTo>
                    <a:pt x="1115" y="925"/>
                    <a:pt x="536" y="290"/>
                    <a:pt x="279" y="23"/>
                  </a:cubicBezTo>
                  <a:cubicBezTo>
                    <a:pt x="213" y="12"/>
                    <a:pt x="135" y="12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7"/>
            <p:cNvSpPr/>
            <p:nvPr/>
          </p:nvSpPr>
          <p:spPr>
            <a:xfrm>
              <a:off x="2049472" y="2103501"/>
              <a:ext cx="471511" cy="706267"/>
            </a:xfrm>
            <a:custGeom>
              <a:avLst/>
              <a:gdLst/>
              <a:ahLst/>
              <a:cxnLst/>
              <a:rect l="l" t="t" r="r" b="b"/>
              <a:pathLst>
                <a:path w="5370" h="8044" extrusionOk="0">
                  <a:moveTo>
                    <a:pt x="268" y="1"/>
                  </a:moveTo>
                  <a:cubicBezTo>
                    <a:pt x="268" y="1"/>
                    <a:pt x="1816" y="513"/>
                    <a:pt x="1939" y="1950"/>
                  </a:cubicBezTo>
                  <a:cubicBezTo>
                    <a:pt x="2050" y="3398"/>
                    <a:pt x="2084" y="5136"/>
                    <a:pt x="2150" y="5314"/>
                  </a:cubicBezTo>
                  <a:cubicBezTo>
                    <a:pt x="2228" y="5492"/>
                    <a:pt x="5180" y="7308"/>
                    <a:pt x="5370" y="7431"/>
                  </a:cubicBezTo>
                  <a:lnTo>
                    <a:pt x="4790" y="8043"/>
                  </a:lnTo>
                  <a:cubicBezTo>
                    <a:pt x="4790" y="8043"/>
                    <a:pt x="1337" y="6851"/>
                    <a:pt x="858" y="6239"/>
                  </a:cubicBezTo>
                  <a:cubicBezTo>
                    <a:pt x="390" y="5637"/>
                    <a:pt x="1" y="3465"/>
                    <a:pt x="268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7"/>
            <p:cNvSpPr/>
            <p:nvPr/>
          </p:nvSpPr>
          <p:spPr>
            <a:xfrm>
              <a:off x="2063170" y="2167069"/>
              <a:ext cx="421638" cy="629968"/>
            </a:xfrm>
            <a:custGeom>
              <a:avLst/>
              <a:gdLst/>
              <a:ahLst/>
              <a:cxnLst/>
              <a:rect l="l" t="t" r="r" b="b"/>
              <a:pathLst>
                <a:path w="4802" h="7175" extrusionOk="0">
                  <a:moveTo>
                    <a:pt x="145" y="1"/>
                  </a:moveTo>
                  <a:lnTo>
                    <a:pt x="145" y="1"/>
                  </a:lnTo>
                  <a:cubicBezTo>
                    <a:pt x="0" y="2997"/>
                    <a:pt x="435" y="4813"/>
                    <a:pt x="869" y="5381"/>
                  </a:cubicBezTo>
                  <a:cubicBezTo>
                    <a:pt x="1304" y="5949"/>
                    <a:pt x="4300" y="7018"/>
                    <a:pt x="4735" y="7174"/>
                  </a:cubicBezTo>
                  <a:lnTo>
                    <a:pt x="4801" y="7108"/>
                  </a:lnTo>
                  <a:cubicBezTo>
                    <a:pt x="4612" y="6974"/>
                    <a:pt x="1616" y="5214"/>
                    <a:pt x="1515" y="5047"/>
                  </a:cubicBezTo>
                  <a:cubicBezTo>
                    <a:pt x="1003" y="4189"/>
                    <a:pt x="1025" y="2696"/>
                    <a:pt x="903" y="1248"/>
                  </a:cubicBezTo>
                  <a:cubicBezTo>
                    <a:pt x="836" y="368"/>
                    <a:pt x="613" y="279"/>
                    <a:pt x="14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7"/>
            <p:cNvSpPr/>
            <p:nvPr/>
          </p:nvSpPr>
          <p:spPr>
            <a:xfrm>
              <a:off x="2102331" y="2538032"/>
              <a:ext cx="156556" cy="129945"/>
            </a:xfrm>
            <a:custGeom>
              <a:avLst/>
              <a:gdLst/>
              <a:ahLst/>
              <a:cxnLst/>
              <a:rect l="l" t="t" r="r" b="b"/>
              <a:pathLst>
                <a:path w="1783" h="1480" extrusionOk="0">
                  <a:moveTo>
                    <a:pt x="1417" y="1"/>
                  </a:moveTo>
                  <a:cubicBezTo>
                    <a:pt x="1067" y="1"/>
                    <a:pt x="21" y="519"/>
                    <a:pt x="11" y="710"/>
                  </a:cubicBezTo>
                  <a:cubicBezTo>
                    <a:pt x="0" y="933"/>
                    <a:pt x="178" y="1446"/>
                    <a:pt x="468" y="1479"/>
                  </a:cubicBezTo>
                  <a:cubicBezTo>
                    <a:pt x="468" y="1479"/>
                    <a:pt x="891" y="878"/>
                    <a:pt x="1782" y="554"/>
                  </a:cubicBezTo>
                  <a:cubicBezTo>
                    <a:pt x="1782" y="554"/>
                    <a:pt x="1649" y="120"/>
                    <a:pt x="1504" y="20"/>
                  </a:cubicBezTo>
                  <a:cubicBezTo>
                    <a:pt x="1484" y="7"/>
                    <a:pt x="1455" y="1"/>
                    <a:pt x="1417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7"/>
            <p:cNvSpPr/>
            <p:nvPr/>
          </p:nvSpPr>
          <p:spPr>
            <a:xfrm>
              <a:off x="2036740" y="2088838"/>
              <a:ext cx="207483" cy="263226"/>
            </a:xfrm>
            <a:custGeom>
              <a:avLst/>
              <a:gdLst/>
              <a:ahLst/>
              <a:cxnLst/>
              <a:rect l="l" t="t" r="r" b="b"/>
              <a:pathLst>
                <a:path w="2363" h="2998" extrusionOk="0">
                  <a:moveTo>
                    <a:pt x="2362" y="2306"/>
                  </a:moveTo>
                  <a:cubicBezTo>
                    <a:pt x="2362" y="2306"/>
                    <a:pt x="1805" y="2997"/>
                    <a:pt x="558" y="2875"/>
                  </a:cubicBezTo>
                  <a:cubicBezTo>
                    <a:pt x="558" y="2875"/>
                    <a:pt x="1" y="936"/>
                    <a:pt x="201" y="34"/>
                  </a:cubicBezTo>
                  <a:cubicBezTo>
                    <a:pt x="201" y="34"/>
                    <a:pt x="2073" y="1"/>
                    <a:pt x="2362" y="230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7"/>
            <p:cNvSpPr/>
            <p:nvPr/>
          </p:nvSpPr>
          <p:spPr>
            <a:xfrm>
              <a:off x="1638717" y="1741670"/>
              <a:ext cx="227941" cy="410818"/>
            </a:xfrm>
            <a:custGeom>
              <a:avLst/>
              <a:gdLst/>
              <a:ahLst/>
              <a:cxnLst/>
              <a:rect l="l" t="t" r="r" b="b"/>
              <a:pathLst>
                <a:path w="2596" h="4679" extrusionOk="0">
                  <a:moveTo>
                    <a:pt x="167" y="0"/>
                  </a:moveTo>
                  <a:lnTo>
                    <a:pt x="0" y="3442"/>
                  </a:lnTo>
                  <a:cubicBezTo>
                    <a:pt x="0" y="3442"/>
                    <a:pt x="1482" y="4679"/>
                    <a:pt x="2596" y="3442"/>
                  </a:cubicBezTo>
                  <a:lnTo>
                    <a:pt x="2139" y="79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7"/>
            <p:cNvSpPr/>
            <p:nvPr/>
          </p:nvSpPr>
          <p:spPr>
            <a:xfrm>
              <a:off x="1638717" y="1741670"/>
              <a:ext cx="211346" cy="316960"/>
            </a:xfrm>
            <a:custGeom>
              <a:avLst/>
              <a:gdLst/>
              <a:ahLst/>
              <a:cxnLst/>
              <a:rect l="l" t="t" r="r" b="b"/>
              <a:pathLst>
                <a:path w="2407" h="3610" extrusionOk="0">
                  <a:moveTo>
                    <a:pt x="167" y="0"/>
                  </a:moveTo>
                  <a:lnTo>
                    <a:pt x="0" y="3442"/>
                  </a:lnTo>
                  <a:cubicBezTo>
                    <a:pt x="0" y="3442"/>
                    <a:pt x="89" y="3520"/>
                    <a:pt x="234" y="3609"/>
                  </a:cubicBezTo>
                  <a:cubicBezTo>
                    <a:pt x="401" y="3208"/>
                    <a:pt x="680" y="2852"/>
                    <a:pt x="1058" y="2618"/>
                  </a:cubicBezTo>
                  <a:cubicBezTo>
                    <a:pt x="1406" y="2411"/>
                    <a:pt x="1793" y="2332"/>
                    <a:pt x="2186" y="2332"/>
                  </a:cubicBezTo>
                  <a:cubicBezTo>
                    <a:pt x="2259" y="2332"/>
                    <a:pt x="2333" y="2334"/>
                    <a:pt x="2406" y="2340"/>
                  </a:cubicBezTo>
                  <a:lnTo>
                    <a:pt x="2139" y="791"/>
                  </a:lnTo>
                  <a:lnTo>
                    <a:pt x="16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7"/>
            <p:cNvSpPr/>
            <p:nvPr/>
          </p:nvSpPr>
          <p:spPr>
            <a:xfrm>
              <a:off x="1459681" y="1356307"/>
              <a:ext cx="553697" cy="578078"/>
            </a:xfrm>
            <a:custGeom>
              <a:avLst/>
              <a:gdLst/>
              <a:ahLst/>
              <a:cxnLst/>
              <a:rect l="l" t="t" r="r" b="b"/>
              <a:pathLst>
                <a:path w="6306" h="6584" extrusionOk="0">
                  <a:moveTo>
                    <a:pt x="2362" y="4935"/>
                  </a:moveTo>
                  <a:cubicBezTo>
                    <a:pt x="2362" y="4935"/>
                    <a:pt x="1716" y="5258"/>
                    <a:pt x="1193" y="4724"/>
                  </a:cubicBezTo>
                  <a:cubicBezTo>
                    <a:pt x="669" y="4178"/>
                    <a:pt x="1" y="2384"/>
                    <a:pt x="1504" y="1014"/>
                  </a:cubicBezTo>
                  <a:cubicBezTo>
                    <a:pt x="1504" y="1014"/>
                    <a:pt x="3142" y="1"/>
                    <a:pt x="4701" y="1204"/>
                  </a:cubicBezTo>
                  <a:cubicBezTo>
                    <a:pt x="6250" y="2407"/>
                    <a:pt x="6305" y="6383"/>
                    <a:pt x="5670" y="6483"/>
                  </a:cubicBezTo>
                  <a:cubicBezTo>
                    <a:pt x="5102" y="6584"/>
                    <a:pt x="3565" y="6394"/>
                    <a:pt x="3097" y="6038"/>
                  </a:cubicBezTo>
                  <a:cubicBezTo>
                    <a:pt x="2630" y="5670"/>
                    <a:pt x="2440" y="5303"/>
                    <a:pt x="2362" y="49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7"/>
            <p:cNvSpPr/>
            <p:nvPr/>
          </p:nvSpPr>
          <p:spPr>
            <a:xfrm>
              <a:off x="1736533" y="1411096"/>
              <a:ext cx="181931" cy="275869"/>
            </a:xfrm>
            <a:custGeom>
              <a:avLst/>
              <a:gdLst/>
              <a:ahLst/>
              <a:cxnLst/>
              <a:rect l="l" t="t" r="r" b="b"/>
              <a:pathLst>
                <a:path w="2072" h="3142" extrusionOk="0">
                  <a:moveTo>
                    <a:pt x="0" y="0"/>
                  </a:moveTo>
                  <a:cubicBezTo>
                    <a:pt x="267" y="167"/>
                    <a:pt x="590" y="335"/>
                    <a:pt x="969" y="814"/>
                  </a:cubicBezTo>
                  <a:cubicBezTo>
                    <a:pt x="1314" y="1248"/>
                    <a:pt x="1671" y="1894"/>
                    <a:pt x="1949" y="3142"/>
                  </a:cubicBezTo>
                  <a:lnTo>
                    <a:pt x="2072" y="3142"/>
                  </a:lnTo>
                  <a:cubicBezTo>
                    <a:pt x="1660" y="1025"/>
                    <a:pt x="835" y="379"/>
                    <a:pt x="189" y="12"/>
                  </a:cubicBezTo>
                  <a:cubicBezTo>
                    <a:pt x="123" y="0"/>
                    <a:pt x="67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7"/>
            <p:cNvSpPr/>
            <p:nvPr/>
          </p:nvSpPr>
          <p:spPr>
            <a:xfrm>
              <a:off x="1481194" y="1477825"/>
              <a:ext cx="490126" cy="450153"/>
            </a:xfrm>
            <a:custGeom>
              <a:avLst/>
              <a:gdLst/>
              <a:ahLst/>
              <a:cxnLst/>
              <a:rect l="l" t="t" r="r" b="b"/>
              <a:pathLst>
                <a:path w="5582" h="5127" extrusionOk="0">
                  <a:moveTo>
                    <a:pt x="1366" y="0"/>
                  </a:moveTo>
                  <a:cubicBezTo>
                    <a:pt x="1069" y="0"/>
                    <a:pt x="773" y="152"/>
                    <a:pt x="625" y="443"/>
                  </a:cubicBezTo>
                  <a:cubicBezTo>
                    <a:pt x="1" y="1635"/>
                    <a:pt x="513" y="2894"/>
                    <a:pt x="936" y="3340"/>
                  </a:cubicBezTo>
                  <a:cubicBezTo>
                    <a:pt x="1174" y="3582"/>
                    <a:pt x="1436" y="3648"/>
                    <a:pt x="1652" y="3648"/>
                  </a:cubicBezTo>
                  <a:cubicBezTo>
                    <a:pt x="1913" y="3648"/>
                    <a:pt x="2106" y="3551"/>
                    <a:pt x="2106" y="3551"/>
                  </a:cubicBezTo>
                  <a:cubicBezTo>
                    <a:pt x="2184" y="3919"/>
                    <a:pt x="2373" y="4286"/>
                    <a:pt x="2841" y="4654"/>
                  </a:cubicBezTo>
                  <a:cubicBezTo>
                    <a:pt x="3225" y="4946"/>
                    <a:pt x="4328" y="5126"/>
                    <a:pt x="5025" y="5126"/>
                  </a:cubicBezTo>
                  <a:cubicBezTo>
                    <a:pt x="5179" y="5126"/>
                    <a:pt x="5312" y="5118"/>
                    <a:pt x="5414" y="5099"/>
                  </a:cubicBezTo>
                  <a:cubicBezTo>
                    <a:pt x="5481" y="5088"/>
                    <a:pt x="5537" y="5044"/>
                    <a:pt x="5581" y="4966"/>
                  </a:cubicBezTo>
                  <a:lnTo>
                    <a:pt x="5581" y="4966"/>
                  </a:lnTo>
                  <a:cubicBezTo>
                    <a:pt x="5534" y="4968"/>
                    <a:pt x="5488" y="4970"/>
                    <a:pt x="5443" y="4970"/>
                  </a:cubicBezTo>
                  <a:cubicBezTo>
                    <a:pt x="4912" y="4970"/>
                    <a:pt x="4516" y="4797"/>
                    <a:pt x="4167" y="4643"/>
                  </a:cubicBezTo>
                  <a:cubicBezTo>
                    <a:pt x="3565" y="4387"/>
                    <a:pt x="2953" y="3696"/>
                    <a:pt x="2730" y="3150"/>
                  </a:cubicBezTo>
                  <a:cubicBezTo>
                    <a:pt x="2474" y="2504"/>
                    <a:pt x="2696" y="1880"/>
                    <a:pt x="2496" y="1167"/>
                  </a:cubicBezTo>
                  <a:cubicBezTo>
                    <a:pt x="2396" y="778"/>
                    <a:pt x="2206" y="488"/>
                    <a:pt x="1961" y="243"/>
                  </a:cubicBezTo>
                  <a:cubicBezTo>
                    <a:pt x="1798" y="79"/>
                    <a:pt x="1581" y="0"/>
                    <a:pt x="1366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7"/>
            <p:cNvSpPr/>
            <p:nvPr/>
          </p:nvSpPr>
          <p:spPr>
            <a:xfrm>
              <a:off x="1513506" y="1614445"/>
              <a:ext cx="168322" cy="210457"/>
            </a:xfrm>
            <a:custGeom>
              <a:avLst/>
              <a:gdLst/>
              <a:ahLst/>
              <a:cxnLst/>
              <a:rect l="l" t="t" r="r" b="b"/>
              <a:pathLst>
                <a:path w="1917" h="2397" extrusionOk="0">
                  <a:moveTo>
                    <a:pt x="766" y="1"/>
                  </a:moveTo>
                  <a:cubicBezTo>
                    <a:pt x="661" y="1"/>
                    <a:pt x="583" y="21"/>
                    <a:pt x="468" y="57"/>
                  </a:cubicBezTo>
                  <a:cubicBezTo>
                    <a:pt x="190" y="135"/>
                    <a:pt x="0" y="480"/>
                    <a:pt x="67" y="803"/>
                  </a:cubicBezTo>
                  <a:cubicBezTo>
                    <a:pt x="179" y="1238"/>
                    <a:pt x="379" y="1583"/>
                    <a:pt x="568" y="1784"/>
                  </a:cubicBezTo>
                  <a:cubicBezTo>
                    <a:pt x="806" y="2026"/>
                    <a:pt x="1068" y="2092"/>
                    <a:pt x="1284" y="2092"/>
                  </a:cubicBezTo>
                  <a:cubicBezTo>
                    <a:pt x="1545" y="2092"/>
                    <a:pt x="1738" y="1995"/>
                    <a:pt x="1738" y="1995"/>
                  </a:cubicBezTo>
                  <a:cubicBezTo>
                    <a:pt x="1760" y="2129"/>
                    <a:pt x="1805" y="2263"/>
                    <a:pt x="1872" y="2396"/>
                  </a:cubicBezTo>
                  <a:cubicBezTo>
                    <a:pt x="1861" y="2296"/>
                    <a:pt x="1872" y="2185"/>
                    <a:pt x="1916" y="2073"/>
                  </a:cubicBezTo>
                  <a:cubicBezTo>
                    <a:pt x="1872" y="1928"/>
                    <a:pt x="1827" y="1772"/>
                    <a:pt x="1794" y="1605"/>
                  </a:cubicBezTo>
                  <a:cubicBezTo>
                    <a:pt x="1716" y="1282"/>
                    <a:pt x="1538" y="970"/>
                    <a:pt x="1415" y="658"/>
                  </a:cubicBezTo>
                  <a:lnTo>
                    <a:pt x="1292" y="658"/>
                  </a:lnTo>
                  <a:cubicBezTo>
                    <a:pt x="1059" y="636"/>
                    <a:pt x="1359" y="79"/>
                    <a:pt x="1125" y="46"/>
                  </a:cubicBezTo>
                  <a:cubicBezTo>
                    <a:pt x="962" y="15"/>
                    <a:pt x="855" y="1"/>
                    <a:pt x="766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7"/>
            <p:cNvSpPr/>
            <p:nvPr/>
          </p:nvSpPr>
          <p:spPr>
            <a:xfrm>
              <a:off x="1612288" y="1618396"/>
              <a:ext cx="262185" cy="307214"/>
            </a:xfrm>
            <a:custGeom>
              <a:avLst/>
              <a:gdLst/>
              <a:ahLst/>
              <a:cxnLst/>
              <a:rect l="l" t="t" r="r" b="b"/>
              <a:pathLst>
                <a:path w="2986" h="3499" extrusionOk="0">
                  <a:moveTo>
                    <a:pt x="0" y="1"/>
                  </a:moveTo>
                  <a:cubicBezTo>
                    <a:pt x="101" y="190"/>
                    <a:pt x="201" y="613"/>
                    <a:pt x="290" y="825"/>
                  </a:cubicBezTo>
                  <a:cubicBezTo>
                    <a:pt x="446" y="1204"/>
                    <a:pt x="502" y="1583"/>
                    <a:pt x="591" y="1961"/>
                  </a:cubicBezTo>
                  <a:cubicBezTo>
                    <a:pt x="602" y="1950"/>
                    <a:pt x="613" y="1950"/>
                    <a:pt x="613" y="1950"/>
                  </a:cubicBezTo>
                  <a:cubicBezTo>
                    <a:pt x="691" y="2318"/>
                    <a:pt x="880" y="2685"/>
                    <a:pt x="1348" y="3053"/>
                  </a:cubicBezTo>
                  <a:cubicBezTo>
                    <a:pt x="1638" y="3276"/>
                    <a:pt x="2362" y="3432"/>
                    <a:pt x="2986" y="3498"/>
                  </a:cubicBezTo>
                  <a:cubicBezTo>
                    <a:pt x="2228" y="3398"/>
                    <a:pt x="1671" y="3031"/>
                    <a:pt x="1370" y="2730"/>
                  </a:cubicBezTo>
                  <a:cubicBezTo>
                    <a:pt x="914" y="2284"/>
                    <a:pt x="825" y="1594"/>
                    <a:pt x="669" y="1003"/>
                  </a:cubicBezTo>
                  <a:cubicBezTo>
                    <a:pt x="513" y="435"/>
                    <a:pt x="290" y="112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7"/>
            <p:cNvSpPr/>
            <p:nvPr/>
          </p:nvSpPr>
          <p:spPr>
            <a:xfrm>
              <a:off x="1606405" y="3623350"/>
              <a:ext cx="240673" cy="806008"/>
            </a:xfrm>
            <a:custGeom>
              <a:avLst/>
              <a:gdLst/>
              <a:ahLst/>
              <a:cxnLst/>
              <a:rect l="l" t="t" r="r" b="b"/>
              <a:pathLst>
                <a:path w="2741" h="9180" extrusionOk="0">
                  <a:moveTo>
                    <a:pt x="1994" y="1"/>
                  </a:moveTo>
                  <a:lnTo>
                    <a:pt x="201" y="90"/>
                  </a:lnTo>
                  <a:cubicBezTo>
                    <a:pt x="201" y="90"/>
                    <a:pt x="123" y="1816"/>
                    <a:pt x="56" y="2485"/>
                  </a:cubicBezTo>
                  <a:cubicBezTo>
                    <a:pt x="1" y="3153"/>
                    <a:pt x="223" y="4646"/>
                    <a:pt x="357" y="5559"/>
                  </a:cubicBezTo>
                  <a:cubicBezTo>
                    <a:pt x="480" y="6473"/>
                    <a:pt x="624" y="8968"/>
                    <a:pt x="624" y="8968"/>
                  </a:cubicBezTo>
                  <a:cubicBezTo>
                    <a:pt x="624" y="8968"/>
                    <a:pt x="1527" y="9179"/>
                    <a:pt x="1994" y="8845"/>
                  </a:cubicBezTo>
                  <a:cubicBezTo>
                    <a:pt x="1994" y="8845"/>
                    <a:pt x="2139" y="6417"/>
                    <a:pt x="2273" y="5325"/>
                  </a:cubicBezTo>
                  <a:cubicBezTo>
                    <a:pt x="2407" y="4234"/>
                    <a:pt x="2741" y="2385"/>
                    <a:pt x="2529" y="1772"/>
                  </a:cubicBezTo>
                  <a:cubicBezTo>
                    <a:pt x="2329" y="1159"/>
                    <a:pt x="1994" y="1"/>
                    <a:pt x="1994" y="1"/>
                  </a:cubicBezTo>
                  <a:close/>
                </a:path>
              </a:pathLst>
            </a:custGeom>
            <a:solidFill>
              <a:srgbClr val="C6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7"/>
            <p:cNvSpPr/>
            <p:nvPr/>
          </p:nvSpPr>
          <p:spPr>
            <a:xfrm>
              <a:off x="1606405" y="3623350"/>
              <a:ext cx="240673" cy="806008"/>
            </a:xfrm>
            <a:custGeom>
              <a:avLst/>
              <a:gdLst/>
              <a:ahLst/>
              <a:cxnLst/>
              <a:rect l="l" t="t" r="r" b="b"/>
              <a:pathLst>
                <a:path w="2741" h="9180" extrusionOk="0">
                  <a:moveTo>
                    <a:pt x="1994" y="1"/>
                  </a:moveTo>
                  <a:lnTo>
                    <a:pt x="201" y="90"/>
                  </a:lnTo>
                  <a:cubicBezTo>
                    <a:pt x="201" y="90"/>
                    <a:pt x="123" y="1816"/>
                    <a:pt x="56" y="2485"/>
                  </a:cubicBezTo>
                  <a:cubicBezTo>
                    <a:pt x="1" y="3153"/>
                    <a:pt x="223" y="4646"/>
                    <a:pt x="357" y="5559"/>
                  </a:cubicBezTo>
                  <a:cubicBezTo>
                    <a:pt x="480" y="6473"/>
                    <a:pt x="624" y="8968"/>
                    <a:pt x="624" y="8968"/>
                  </a:cubicBezTo>
                  <a:cubicBezTo>
                    <a:pt x="624" y="8968"/>
                    <a:pt x="1527" y="9179"/>
                    <a:pt x="1994" y="8845"/>
                  </a:cubicBezTo>
                  <a:cubicBezTo>
                    <a:pt x="1994" y="8845"/>
                    <a:pt x="2139" y="6417"/>
                    <a:pt x="2273" y="5325"/>
                  </a:cubicBezTo>
                  <a:cubicBezTo>
                    <a:pt x="2407" y="4234"/>
                    <a:pt x="2741" y="2385"/>
                    <a:pt x="2529" y="1772"/>
                  </a:cubicBezTo>
                  <a:cubicBezTo>
                    <a:pt x="2329" y="1159"/>
                    <a:pt x="1994" y="1"/>
                    <a:pt x="1994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7"/>
            <p:cNvSpPr/>
            <p:nvPr/>
          </p:nvSpPr>
          <p:spPr>
            <a:xfrm>
              <a:off x="1677791" y="3627301"/>
              <a:ext cx="26517" cy="789326"/>
            </a:xfrm>
            <a:custGeom>
              <a:avLst/>
              <a:gdLst/>
              <a:ahLst/>
              <a:cxnLst/>
              <a:rect l="l" t="t" r="r" b="b"/>
              <a:pathLst>
                <a:path w="302" h="8990" extrusionOk="0">
                  <a:moveTo>
                    <a:pt x="212" y="0"/>
                  </a:moveTo>
                  <a:lnTo>
                    <a:pt x="56" y="12"/>
                  </a:lnTo>
                  <a:cubicBezTo>
                    <a:pt x="56" y="323"/>
                    <a:pt x="101" y="2072"/>
                    <a:pt x="45" y="2941"/>
                  </a:cubicBezTo>
                  <a:cubicBezTo>
                    <a:pt x="1" y="3810"/>
                    <a:pt x="56" y="7341"/>
                    <a:pt x="134" y="8978"/>
                  </a:cubicBezTo>
                  <a:cubicBezTo>
                    <a:pt x="190" y="8978"/>
                    <a:pt x="246" y="8978"/>
                    <a:pt x="301" y="8990"/>
                  </a:cubicBezTo>
                  <a:cubicBezTo>
                    <a:pt x="212" y="7374"/>
                    <a:pt x="157" y="3821"/>
                    <a:pt x="212" y="2952"/>
                  </a:cubicBezTo>
                  <a:cubicBezTo>
                    <a:pt x="268" y="2072"/>
                    <a:pt x="223" y="312"/>
                    <a:pt x="21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7"/>
            <p:cNvSpPr/>
            <p:nvPr/>
          </p:nvSpPr>
          <p:spPr>
            <a:xfrm>
              <a:off x="1759977" y="4071315"/>
              <a:ext cx="48029" cy="335573"/>
            </a:xfrm>
            <a:custGeom>
              <a:avLst/>
              <a:gdLst/>
              <a:ahLst/>
              <a:cxnLst/>
              <a:rect l="l" t="t" r="r" b="b"/>
              <a:pathLst>
                <a:path w="547" h="3822" extrusionOk="0">
                  <a:moveTo>
                    <a:pt x="546" y="1"/>
                  </a:moveTo>
                  <a:cubicBezTo>
                    <a:pt x="0" y="346"/>
                    <a:pt x="101" y="1181"/>
                    <a:pt x="90" y="1760"/>
                  </a:cubicBezTo>
                  <a:cubicBezTo>
                    <a:pt x="78" y="2451"/>
                    <a:pt x="145" y="3142"/>
                    <a:pt x="101" y="3821"/>
                  </a:cubicBezTo>
                  <a:cubicBezTo>
                    <a:pt x="156" y="3799"/>
                    <a:pt x="201" y="3765"/>
                    <a:pt x="245" y="3743"/>
                  </a:cubicBezTo>
                  <a:cubicBezTo>
                    <a:pt x="245" y="3743"/>
                    <a:pt x="390" y="1315"/>
                    <a:pt x="524" y="223"/>
                  </a:cubicBezTo>
                  <a:cubicBezTo>
                    <a:pt x="535" y="145"/>
                    <a:pt x="535" y="78"/>
                    <a:pt x="546" y="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7"/>
            <p:cNvSpPr/>
            <p:nvPr/>
          </p:nvSpPr>
          <p:spPr>
            <a:xfrm>
              <a:off x="1939890" y="3616501"/>
              <a:ext cx="214331" cy="790380"/>
            </a:xfrm>
            <a:custGeom>
              <a:avLst/>
              <a:gdLst/>
              <a:ahLst/>
              <a:cxnLst/>
              <a:rect l="l" t="t" r="r" b="b"/>
              <a:pathLst>
                <a:path w="2441" h="9002" extrusionOk="0">
                  <a:moveTo>
                    <a:pt x="725" y="1"/>
                  </a:moveTo>
                  <a:lnTo>
                    <a:pt x="2296" y="1"/>
                  </a:lnTo>
                  <a:cubicBezTo>
                    <a:pt x="2296" y="1"/>
                    <a:pt x="2440" y="1661"/>
                    <a:pt x="2396" y="2507"/>
                  </a:cubicBezTo>
                  <a:cubicBezTo>
                    <a:pt x="2351" y="3354"/>
                    <a:pt x="2084" y="7765"/>
                    <a:pt x="2095" y="8645"/>
                  </a:cubicBezTo>
                  <a:cubicBezTo>
                    <a:pt x="2095" y="8645"/>
                    <a:pt x="1282" y="9001"/>
                    <a:pt x="525" y="8756"/>
                  </a:cubicBezTo>
                  <a:cubicBezTo>
                    <a:pt x="525" y="8756"/>
                    <a:pt x="469" y="6205"/>
                    <a:pt x="335" y="4947"/>
                  </a:cubicBezTo>
                  <a:cubicBezTo>
                    <a:pt x="201" y="3699"/>
                    <a:pt x="1" y="1995"/>
                    <a:pt x="146" y="1416"/>
                  </a:cubicBezTo>
                  <a:cubicBezTo>
                    <a:pt x="291" y="836"/>
                    <a:pt x="725" y="1"/>
                    <a:pt x="725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7"/>
            <p:cNvSpPr/>
            <p:nvPr/>
          </p:nvSpPr>
          <p:spPr>
            <a:xfrm>
              <a:off x="2092497" y="3616501"/>
              <a:ext cx="52946" cy="768868"/>
            </a:xfrm>
            <a:custGeom>
              <a:avLst/>
              <a:gdLst/>
              <a:ahLst/>
              <a:cxnLst/>
              <a:rect l="l" t="t" r="r" b="b"/>
              <a:pathLst>
                <a:path w="603" h="8757" extrusionOk="0">
                  <a:moveTo>
                    <a:pt x="457" y="1"/>
                  </a:moveTo>
                  <a:cubicBezTo>
                    <a:pt x="435" y="625"/>
                    <a:pt x="379" y="1928"/>
                    <a:pt x="290" y="2641"/>
                  </a:cubicBezTo>
                  <a:cubicBezTo>
                    <a:pt x="179" y="3521"/>
                    <a:pt x="12" y="7174"/>
                    <a:pt x="1" y="8756"/>
                  </a:cubicBezTo>
                  <a:cubicBezTo>
                    <a:pt x="56" y="8745"/>
                    <a:pt x="112" y="8734"/>
                    <a:pt x="168" y="8712"/>
                  </a:cubicBezTo>
                  <a:cubicBezTo>
                    <a:pt x="179" y="7108"/>
                    <a:pt x="335" y="3532"/>
                    <a:pt x="446" y="2663"/>
                  </a:cubicBezTo>
                  <a:cubicBezTo>
                    <a:pt x="513" y="2106"/>
                    <a:pt x="569" y="1204"/>
                    <a:pt x="602" y="536"/>
                  </a:cubicBezTo>
                  <a:cubicBezTo>
                    <a:pt x="580" y="224"/>
                    <a:pt x="558" y="1"/>
                    <a:pt x="558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7"/>
            <p:cNvSpPr/>
            <p:nvPr/>
          </p:nvSpPr>
          <p:spPr>
            <a:xfrm>
              <a:off x="1970271" y="4057618"/>
              <a:ext cx="91054" cy="335573"/>
            </a:xfrm>
            <a:custGeom>
              <a:avLst/>
              <a:gdLst/>
              <a:ahLst/>
              <a:cxnLst/>
              <a:rect l="l" t="t" r="r" b="b"/>
              <a:pathLst>
                <a:path w="1037" h="3822" extrusionOk="0">
                  <a:moveTo>
                    <a:pt x="0" y="1"/>
                  </a:moveTo>
                  <a:lnTo>
                    <a:pt x="0" y="1"/>
                  </a:lnTo>
                  <a:cubicBezTo>
                    <a:pt x="123" y="1282"/>
                    <a:pt x="179" y="3732"/>
                    <a:pt x="179" y="3732"/>
                  </a:cubicBezTo>
                  <a:cubicBezTo>
                    <a:pt x="379" y="3799"/>
                    <a:pt x="580" y="3821"/>
                    <a:pt x="758" y="3821"/>
                  </a:cubicBezTo>
                  <a:cubicBezTo>
                    <a:pt x="735" y="3131"/>
                    <a:pt x="713" y="2518"/>
                    <a:pt x="825" y="1827"/>
                  </a:cubicBezTo>
                  <a:cubicBezTo>
                    <a:pt x="925" y="1226"/>
                    <a:pt x="1036" y="234"/>
                    <a:pt x="167" y="45"/>
                  </a:cubicBezTo>
                  <a:cubicBezTo>
                    <a:pt x="112" y="34"/>
                    <a:pt x="56" y="23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7"/>
            <p:cNvSpPr/>
            <p:nvPr/>
          </p:nvSpPr>
          <p:spPr>
            <a:xfrm>
              <a:off x="1543799" y="2846831"/>
              <a:ext cx="316975" cy="794243"/>
            </a:xfrm>
            <a:custGeom>
              <a:avLst/>
              <a:gdLst/>
              <a:ahLst/>
              <a:cxnLst/>
              <a:rect l="l" t="t" r="r" b="b"/>
              <a:pathLst>
                <a:path w="3610" h="9046" extrusionOk="0">
                  <a:moveTo>
                    <a:pt x="558" y="491"/>
                  </a:moveTo>
                  <a:cubicBezTo>
                    <a:pt x="558" y="491"/>
                    <a:pt x="1" y="1538"/>
                    <a:pt x="112" y="3376"/>
                  </a:cubicBezTo>
                  <a:cubicBezTo>
                    <a:pt x="235" y="5214"/>
                    <a:pt x="914" y="8934"/>
                    <a:pt x="914" y="8934"/>
                  </a:cubicBezTo>
                  <a:lnTo>
                    <a:pt x="2763" y="9045"/>
                  </a:lnTo>
                  <a:cubicBezTo>
                    <a:pt x="2763" y="9045"/>
                    <a:pt x="2886" y="7352"/>
                    <a:pt x="3019" y="6461"/>
                  </a:cubicBezTo>
                  <a:cubicBezTo>
                    <a:pt x="3164" y="5570"/>
                    <a:pt x="3610" y="3064"/>
                    <a:pt x="3019" y="1805"/>
                  </a:cubicBezTo>
                  <a:cubicBezTo>
                    <a:pt x="2440" y="546"/>
                    <a:pt x="992" y="0"/>
                    <a:pt x="558" y="49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7"/>
            <p:cNvSpPr/>
            <p:nvPr/>
          </p:nvSpPr>
          <p:spPr>
            <a:xfrm>
              <a:off x="1670942" y="2882039"/>
              <a:ext cx="26517" cy="754118"/>
            </a:xfrm>
            <a:custGeom>
              <a:avLst/>
              <a:gdLst/>
              <a:ahLst/>
              <a:cxnLst/>
              <a:rect l="l" t="t" r="r" b="b"/>
              <a:pathLst>
                <a:path w="302" h="8589" extrusionOk="0">
                  <a:moveTo>
                    <a:pt x="68" y="0"/>
                  </a:moveTo>
                  <a:lnTo>
                    <a:pt x="68" y="0"/>
                  </a:lnTo>
                  <a:cubicBezTo>
                    <a:pt x="79" y="613"/>
                    <a:pt x="101" y="1939"/>
                    <a:pt x="56" y="2663"/>
                  </a:cubicBezTo>
                  <a:cubicBezTo>
                    <a:pt x="1" y="3509"/>
                    <a:pt x="56" y="6896"/>
                    <a:pt x="134" y="8577"/>
                  </a:cubicBezTo>
                  <a:lnTo>
                    <a:pt x="301" y="8589"/>
                  </a:lnTo>
                  <a:cubicBezTo>
                    <a:pt x="224" y="6918"/>
                    <a:pt x="168" y="3520"/>
                    <a:pt x="224" y="2674"/>
                  </a:cubicBezTo>
                  <a:cubicBezTo>
                    <a:pt x="268" y="1972"/>
                    <a:pt x="246" y="713"/>
                    <a:pt x="235" y="67"/>
                  </a:cubicBezTo>
                  <a:cubicBezTo>
                    <a:pt x="179" y="45"/>
                    <a:pt x="123" y="23"/>
                    <a:pt x="6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7"/>
            <p:cNvSpPr/>
            <p:nvPr/>
          </p:nvSpPr>
          <p:spPr>
            <a:xfrm>
              <a:off x="1570229" y="2874225"/>
              <a:ext cx="261219" cy="218184"/>
            </a:xfrm>
            <a:custGeom>
              <a:avLst/>
              <a:gdLst/>
              <a:ahLst/>
              <a:cxnLst/>
              <a:rect l="l" t="t" r="r" b="b"/>
              <a:pathLst>
                <a:path w="2975" h="2485" extrusionOk="0">
                  <a:moveTo>
                    <a:pt x="733" y="0"/>
                  </a:moveTo>
                  <a:cubicBezTo>
                    <a:pt x="532" y="0"/>
                    <a:pt x="363" y="58"/>
                    <a:pt x="257" y="179"/>
                  </a:cubicBezTo>
                  <a:cubicBezTo>
                    <a:pt x="257" y="179"/>
                    <a:pt x="123" y="424"/>
                    <a:pt x="0" y="880"/>
                  </a:cubicBezTo>
                  <a:cubicBezTo>
                    <a:pt x="123" y="891"/>
                    <a:pt x="424" y="981"/>
                    <a:pt x="535" y="1014"/>
                  </a:cubicBezTo>
                  <a:cubicBezTo>
                    <a:pt x="1671" y="1370"/>
                    <a:pt x="1749" y="2295"/>
                    <a:pt x="2707" y="2440"/>
                  </a:cubicBezTo>
                  <a:cubicBezTo>
                    <a:pt x="2785" y="2451"/>
                    <a:pt x="2874" y="2473"/>
                    <a:pt x="2975" y="2484"/>
                  </a:cubicBezTo>
                  <a:cubicBezTo>
                    <a:pt x="2930" y="2117"/>
                    <a:pt x="2852" y="1771"/>
                    <a:pt x="2718" y="1493"/>
                  </a:cubicBezTo>
                  <a:cubicBezTo>
                    <a:pt x="2282" y="544"/>
                    <a:pt x="1351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7"/>
            <p:cNvSpPr/>
            <p:nvPr/>
          </p:nvSpPr>
          <p:spPr>
            <a:xfrm>
              <a:off x="1716952" y="2901619"/>
              <a:ext cx="143824" cy="739455"/>
            </a:xfrm>
            <a:custGeom>
              <a:avLst/>
              <a:gdLst/>
              <a:ahLst/>
              <a:cxnLst/>
              <a:rect l="l" t="t" r="r" b="b"/>
              <a:pathLst>
                <a:path w="1638" h="8422" extrusionOk="0">
                  <a:moveTo>
                    <a:pt x="0" y="0"/>
                  </a:moveTo>
                  <a:cubicBezTo>
                    <a:pt x="602" y="1304"/>
                    <a:pt x="580" y="2596"/>
                    <a:pt x="646" y="4088"/>
                  </a:cubicBezTo>
                  <a:cubicBezTo>
                    <a:pt x="702" y="5503"/>
                    <a:pt x="680" y="6973"/>
                    <a:pt x="591" y="8410"/>
                  </a:cubicBezTo>
                  <a:lnTo>
                    <a:pt x="791" y="8421"/>
                  </a:lnTo>
                  <a:cubicBezTo>
                    <a:pt x="791" y="8421"/>
                    <a:pt x="914" y="6728"/>
                    <a:pt x="1047" y="5837"/>
                  </a:cubicBezTo>
                  <a:cubicBezTo>
                    <a:pt x="1192" y="4946"/>
                    <a:pt x="1638" y="2440"/>
                    <a:pt x="1047" y="1181"/>
                  </a:cubicBezTo>
                  <a:cubicBezTo>
                    <a:pt x="802" y="657"/>
                    <a:pt x="412" y="256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7"/>
            <p:cNvSpPr/>
            <p:nvPr/>
          </p:nvSpPr>
          <p:spPr>
            <a:xfrm>
              <a:off x="1893968" y="2857543"/>
              <a:ext cx="299326" cy="765883"/>
            </a:xfrm>
            <a:custGeom>
              <a:avLst/>
              <a:gdLst/>
              <a:ahLst/>
              <a:cxnLst/>
              <a:rect l="l" t="t" r="r" b="b"/>
              <a:pathLst>
                <a:path w="3409" h="8723" extrusionOk="0">
                  <a:moveTo>
                    <a:pt x="2819" y="8645"/>
                  </a:moveTo>
                  <a:lnTo>
                    <a:pt x="1215" y="8723"/>
                  </a:lnTo>
                  <a:cubicBezTo>
                    <a:pt x="1215" y="8723"/>
                    <a:pt x="724" y="6896"/>
                    <a:pt x="446" y="5136"/>
                  </a:cubicBezTo>
                  <a:cubicBezTo>
                    <a:pt x="179" y="3365"/>
                    <a:pt x="0" y="2173"/>
                    <a:pt x="145" y="1549"/>
                  </a:cubicBezTo>
                  <a:cubicBezTo>
                    <a:pt x="279" y="926"/>
                    <a:pt x="2529" y="1"/>
                    <a:pt x="2529" y="1"/>
                  </a:cubicBezTo>
                  <a:cubicBezTo>
                    <a:pt x="2529" y="1"/>
                    <a:pt x="3097" y="2028"/>
                    <a:pt x="3242" y="4000"/>
                  </a:cubicBezTo>
                  <a:cubicBezTo>
                    <a:pt x="3409" y="6395"/>
                    <a:pt x="2819" y="8645"/>
                    <a:pt x="2819" y="8645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7"/>
            <p:cNvSpPr/>
            <p:nvPr/>
          </p:nvSpPr>
          <p:spPr>
            <a:xfrm>
              <a:off x="2085648" y="2880108"/>
              <a:ext cx="71473" cy="736470"/>
            </a:xfrm>
            <a:custGeom>
              <a:avLst/>
              <a:gdLst/>
              <a:ahLst/>
              <a:cxnLst/>
              <a:rect l="l" t="t" r="r" b="b"/>
              <a:pathLst>
                <a:path w="814" h="8388" extrusionOk="0">
                  <a:moveTo>
                    <a:pt x="157" y="0"/>
                  </a:moveTo>
                  <a:lnTo>
                    <a:pt x="1" y="45"/>
                  </a:lnTo>
                  <a:cubicBezTo>
                    <a:pt x="301" y="1248"/>
                    <a:pt x="480" y="2451"/>
                    <a:pt x="602" y="4211"/>
                  </a:cubicBezTo>
                  <a:cubicBezTo>
                    <a:pt x="669" y="5169"/>
                    <a:pt x="558" y="8354"/>
                    <a:pt x="558" y="8388"/>
                  </a:cubicBezTo>
                  <a:lnTo>
                    <a:pt x="636" y="8388"/>
                  </a:lnTo>
                  <a:cubicBezTo>
                    <a:pt x="636" y="8388"/>
                    <a:pt x="680" y="8243"/>
                    <a:pt x="725" y="7987"/>
                  </a:cubicBezTo>
                  <a:cubicBezTo>
                    <a:pt x="758" y="7085"/>
                    <a:pt x="814" y="4957"/>
                    <a:pt x="758" y="4200"/>
                  </a:cubicBezTo>
                  <a:cubicBezTo>
                    <a:pt x="647" y="2440"/>
                    <a:pt x="469" y="1214"/>
                    <a:pt x="15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7"/>
            <p:cNvSpPr/>
            <p:nvPr/>
          </p:nvSpPr>
          <p:spPr>
            <a:xfrm>
              <a:off x="1900817" y="2857543"/>
              <a:ext cx="233824" cy="240749"/>
            </a:xfrm>
            <a:custGeom>
              <a:avLst/>
              <a:gdLst/>
              <a:ahLst/>
              <a:cxnLst/>
              <a:rect l="l" t="t" r="r" b="b"/>
              <a:pathLst>
                <a:path w="2663" h="2742" extrusionOk="0">
                  <a:moveTo>
                    <a:pt x="2451" y="1"/>
                  </a:moveTo>
                  <a:cubicBezTo>
                    <a:pt x="2451" y="1"/>
                    <a:pt x="201" y="926"/>
                    <a:pt x="67" y="1549"/>
                  </a:cubicBezTo>
                  <a:cubicBezTo>
                    <a:pt x="0" y="1828"/>
                    <a:pt x="0" y="2229"/>
                    <a:pt x="45" y="2741"/>
                  </a:cubicBezTo>
                  <a:cubicBezTo>
                    <a:pt x="60" y="2741"/>
                    <a:pt x="75" y="2742"/>
                    <a:pt x="90" y="2742"/>
                  </a:cubicBezTo>
                  <a:cubicBezTo>
                    <a:pt x="651" y="2742"/>
                    <a:pt x="1147" y="2540"/>
                    <a:pt x="1515" y="2095"/>
                  </a:cubicBezTo>
                  <a:cubicBezTo>
                    <a:pt x="1660" y="1917"/>
                    <a:pt x="2406" y="937"/>
                    <a:pt x="2663" y="859"/>
                  </a:cubicBezTo>
                  <a:cubicBezTo>
                    <a:pt x="2540" y="335"/>
                    <a:pt x="2451" y="1"/>
                    <a:pt x="24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7"/>
            <p:cNvSpPr/>
            <p:nvPr/>
          </p:nvSpPr>
          <p:spPr>
            <a:xfrm>
              <a:off x="1893968" y="2939725"/>
              <a:ext cx="142858" cy="683702"/>
            </a:xfrm>
            <a:custGeom>
              <a:avLst/>
              <a:gdLst/>
              <a:ahLst/>
              <a:cxnLst/>
              <a:rect l="l" t="t" r="r" b="b"/>
              <a:pathLst>
                <a:path w="1627" h="7787" extrusionOk="0">
                  <a:moveTo>
                    <a:pt x="724" y="1"/>
                  </a:moveTo>
                  <a:cubicBezTo>
                    <a:pt x="413" y="212"/>
                    <a:pt x="179" y="424"/>
                    <a:pt x="145" y="613"/>
                  </a:cubicBezTo>
                  <a:cubicBezTo>
                    <a:pt x="0" y="1237"/>
                    <a:pt x="179" y="2429"/>
                    <a:pt x="446" y="4200"/>
                  </a:cubicBezTo>
                  <a:cubicBezTo>
                    <a:pt x="724" y="5960"/>
                    <a:pt x="1215" y="7787"/>
                    <a:pt x="1215" y="7787"/>
                  </a:cubicBezTo>
                  <a:lnTo>
                    <a:pt x="1627" y="7765"/>
                  </a:lnTo>
                  <a:cubicBezTo>
                    <a:pt x="1482" y="6428"/>
                    <a:pt x="1092" y="5125"/>
                    <a:pt x="970" y="3777"/>
                  </a:cubicBezTo>
                  <a:cubicBezTo>
                    <a:pt x="847" y="2518"/>
                    <a:pt x="825" y="1259"/>
                    <a:pt x="724" y="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7"/>
            <p:cNvSpPr/>
            <p:nvPr/>
          </p:nvSpPr>
          <p:spPr>
            <a:xfrm>
              <a:off x="1579009" y="2785194"/>
              <a:ext cx="545882" cy="286668"/>
            </a:xfrm>
            <a:custGeom>
              <a:avLst/>
              <a:gdLst/>
              <a:ahLst/>
              <a:cxnLst/>
              <a:rect l="l" t="t" r="r" b="b"/>
              <a:pathLst>
                <a:path w="6217" h="3265" extrusionOk="0">
                  <a:moveTo>
                    <a:pt x="34" y="346"/>
                  </a:moveTo>
                  <a:lnTo>
                    <a:pt x="1" y="1594"/>
                  </a:lnTo>
                  <a:cubicBezTo>
                    <a:pt x="1" y="1594"/>
                    <a:pt x="1337" y="1827"/>
                    <a:pt x="1816" y="2474"/>
                  </a:cubicBezTo>
                  <a:cubicBezTo>
                    <a:pt x="2295" y="3131"/>
                    <a:pt x="2741" y="3264"/>
                    <a:pt x="3387" y="3253"/>
                  </a:cubicBezTo>
                  <a:cubicBezTo>
                    <a:pt x="4022" y="3231"/>
                    <a:pt x="4590" y="3131"/>
                    <a:pt x="5002" y="2663"/>
                  </a:cubicBezTo>
                  <a:cubicBezTo>
                    <a:pt x="5403" y="2206"/>
                    <a:pt x="5849" y="1349"/>
                    <a:pt x="6216" y="1237"/>
                  </a:cubicBezTo>
                  <a:lnTo>
                    <a:pt x="6005" y="1"/>
                  </a:lnTo>
                  <a:cubicBezTo>
                    <a:pt x="6005" y="1"/>
                    <a:pt x="2785" y="792"/>
                    <a:pt x="34" y="34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7"/>
            <p:cNvSpPr/>
            <p:nvPr/>
          </p:nvSpPr>
          <p:spPr>
            <a:xfrm>
              <a:off x="1412793" y="2011572"/>
              <a:ext cx="726760" cy="982048"/>
            </a:xfrm>
            <a:custGeom>
              <a:avLst/>
              <a:gdLst/>
              <a:ahLst/>
              <a:cxnLst/>
              <a:rect l="l" t="t" r="r" b="b"/>
              <a:pathLst>
                <a:path w="8277" h="11185" extrusionOk="0">
                  <a:moveTo>
                    <a:pt x="2573" y="1"/>
                  </a:moveTo>
                  <a:cubicBezTo>
                    <a:pt x="2573" y="1"/>
                    <a:pt x="579" y="892"/>
                    <a:pt x="0" y="870"/>
                  </a:cubicBezTo>
                  <a:cubicBezTo>
                    <a:pt x="0" y="870"/>
                    <a:pt x="1214" y="3175"/>
                    <a:pt x="1381" y="4523"/>
                  </a:cubicBezTo>
                  <a:cubicBezTo>
                    <a:pt x="1381" y="4523"/>
                    <a:pt x="1883" y="8778"/>
                    <a:pt x="1905" y="9825"/>
                  </a:cubicBezTo>
                  <a:cubicBezTo>
                    <a:pt x="1905" y="9825"/>
                    <a:pt x="6260" y="11184"/>
                    <a:pt x="8009" y="9480"/>
                  </a:cubicBezTo>
                  <a:cubicBezTo>
                    <a:pt x="8009" y="9480"/>
                    <a:pt x="7853" y="7464"/>
                    <a:pt x="8009" y="6640"/>
                  </a:cubicBezTo>
                  <a:cubicBezTo>
                    <a:pt x="8165" y="5804"/>
                    <a:pt x="8276" y="3888"/>
                    <a:pt x="7764" y="2741"/>
                  </a:cubicBezTo>
                  <a:cubicBezTo>
                    <a:pt x="7252" y="1594"/>
                    <a:pt x="7430" y="925"/>
                    <a:pt x="7430" y="925"/>
                  </a:cubicBezTo>
                  <a:cubicBezTo>
                    <a:pt x="7430" y="925"/>
                    <a:pt x="6015" y="769"/>
                    <a:pt x="5102" y="90"/>
                  </a:cubicBezTo>
                  <a:cubicBezTo>
                    <a:pt x="5102" y="90"/>
                    <a:pt x="3876" y="547"/>
                    <a:pt x="2573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7"/>
            <p:cNvSpPr/>
            <p:nvPr/>
          </p:nvSpPr>
          <p:spPr>
            <a:xfrm>
              <a:off x="1588843" y="2011572"/>
              <a:ext cx="335502" cy="131174"/>
            </a:xfrm>
            <a:custGeom>
              <a:avLst/>
              <a:gdLst/>
              <a:ahLst/>
              <a:cxnLst/>
              <a:rect l="l" t="t" r="r" b="b"/>
              <a:pathLst>
                <a:path w="3821" h="1494" extrusionOk="0">
                  <a:moveTo>
                    <a:pt x="1838" y="1259"/>
                  </a:moveTo>
                  <a:cubicBezTo>
                    <a:pt x="2685" y="1493"/>
                    <a:pt x="3821" y="1404"/>
                    <a:pt x="3475" y="324"/>
                  </a:cubicBezTo>
                  <a:cubicBezTo>
                    <a:pt x="3342" y="257"/>
                    <a:pt x="3219" y="168"/>
                    <a:pt x="3097" y="90"/>
                  </a:cubicBezTo>
                  <a:cubicBezTo>
                    <a:pt x="3097" y="90"/>
                    <a:pt x="1871" y="547"/>
                    <a:pt x="568" y="1"/>
                  </a:cubicBezTo>
                  <a:cubicBezTo>
                    <a:pt x="568" y="1"/>
                    <a:pt x="334" y="112"/>
                    <a:pt x="0" y="246"/>
                  </a:cubicBezTo>
                  <a:cubicBezTo>
                    <a:pt x="568" y="658"/>
                    <a:pt x="1170" y="1081"/>
                    <a:pt x="1838" y="125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7"/>
            <p:cNvSpPr/>
            <p:nvPr/>
          </p:nvSpPr>
          <p:spPr>
            <a:xfrm>
              <a:off x="1504726" y="2296226"/>
              <a:ext cx="624996" cy="623117"/>
            </a:xfrm>
            <a:custGeom>
              <a:avLst/>
              <a:gdLst/>
              <a:ahLst/>
              <a:cxnLst/>
              <a:rect l="l" t="t" r="r" b="b"/>
              <a:pathLst>
                <a:path w="7118" h="7097" extrusionOk="0">
                  <a:moveTo>
                    <a:pt x="0" y="0"/>
                  </a:moveTo>
                  <a:cubicBezTo>
                    <a:pt x="156" y="457"/>
                    <a:pt x="290" y="902"/>
                    <a:pt x="334" y="1281"/>
                  </a:cubicBezTo>
                  <a:cubicBezTo>
                    <a:pt x="334" y="1281"/>
                    <a:pt x="836" y="5536"/>
                    <a:pt x="858" y="6583"/>
                  </a:cubicBezTo>
                  <a:cubicBezTo>
                    <a:pt x="858" y="6583"/>
                    <a:pt x="2503" y="7097"/>
                    <a:pt x="4177" y="7097"/>
                  </a:cubicBezTo>
                  <a:cubicBezTo>
                    <a:pt x="5227" y="7097"/>
                    <a:pt x="6288" y="6895"/>
                    <a:pt x="6962" y="6238"/>
                  </a:cubicBezTo>
                  <a:cubicBezTo>
                    <a:pt x="6962" y="6238"/>
                    <a:pt x="6806" y="4222"/>
                    <a:pt x="6962" y="3398"/>
                  </a:cubicBezTo>
                  <a:cubicBezTo>
                    <a:pt x="7051" y="2963"/>
                    <a:pt x="7118" y="2239"/>
                    <a:pt x="7085" y="1482"/>
                  </a:cubicBezTo>
                  <a:lnTo>
                    <a:pt x="7085" y="1482"/>
                  </a:lnTo>
                  <a:cubicBezTo>
                    <a:pt x="6684" y="2139"/>
                    <a:pt x="6193" y="2729"/>
                    <a:pt x="5469" y="3108"/>
                  </a:cubicBezTo>
                  <a:cubicBezTo>
                    <a:pt x="5131" y="3281"/>
                    <a:pt x="4762" y="3358"/>
                    <a:pt x="4391" y="3358"/>
                  </a:cubicBezTo>
                  <a:cubicBezTo>
                    <a:pt x="3760" y="3358"/>
                    <a:pt x="3123" y="3136"/>
                    <a:pt x="2618" y="2785"/>
                  </a:cubicBezTo>
                  <a:cubicBezTo>
                    <a:pt x="1638" y="2117"/>
                    <a:pt x="1125" y="1303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7"/>
            <p:cNvSpPr/>
            <p:nvPr/>
          </p:nvSpPr>
          <p:spPr>
            <a:xfrm>
              <a:off x="2019179" y="2312820"/>
              <a:ext cx="116429" cy="586858"/>
            </a:xfrm>
            <a:custGeom>
              <a:avLst/>
              <a:gdLst/>
              <a:ahLst/>
              <a:cxnLst/>
              <a:rect l="l" t="t" r="r" b="b"/>
              <a:pathLst>
                <a:path w="1326" h="6684" extrusionOk="0">
                  <a:moveTo>
                    <a:pt x="1081" y="1"/>
                  </a:moveTo>
                  <a:lnTo>
                    <a:pt x="1081" y="1"/>
                  </a:lnTo>
                  <a:cubicBezTo>
                    <a:pt x="1081" y="90"/>
                    <a:pt x="1148" y="1738"/>
                    <a:pt x="914" y="3231"/>
                  </a:cubicBezTo>
                  <a:cubicBezTo>
                    <a:pt x="713" y="4523"/>
                    <a:pt x="513" y="5537"/>
                    <a:pt x="0" y="6684"/>
                  </a:cubicBezTo>
                  <a:cubicBezTo>
                    <a:pt x="424" y="6550"/>
                    <a:pt x="802" y="6339"/>
                    <a:pt x="1103" y="6049"/>
                  </a:cubicBezTo>
                  <a:cubicBezTo>
                    <a:pt x="1103" y="6049"/>
                    <a:pt x="947" y="4033"/>
                    <a:pt x="1103" y="3209"/>
                  </a:cubicBezTo>
                  <a:cubicBezTo>
                    <a:pt x="1237" y="2529"/>
                    <a:pt x="1326" y="1114"/>
                    <a:pt x="1081" y="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7"/>
            <p:cNvSpPr/>
            <p:nvPr/>
          </p:nvSpPr>
          <p:spPr>
            <a:xfrm>
              <a:off x="1424471" y="2110349"/>
              <a:ext cx="313112" cy="798194"/>
            </a:xfrm>
            <a:custGeom>
              <a:avLst/>
              <a:gdLst/>
              <a:ahLst/>
              <a:cxnLst/>
              <a:rect l="l" t="t" r="r" b="b"/>
              <a:pathLst>
                <a:path w="3566" h="9091" extrusionOk="0">
                  <a:moveTo>
                    <a:pt x="1" y="1"/>
                  </a:moveTo>
                  <a:lnTo>
                    <a:pt x="1" y="1"/>
                  </a:lnTo>
                  <a:cubicBezTo>
                    <a:pt x="313" y="636"/>
                    <a:pt x="1115" y="2318"/>
                    <a:pt x="1248" y="3398"/>
                  </a:cubicBezTo>
                  <a:cubicBezTo>
                    <a:pt x="1248" y="3398"/>
                    <a:pt x="1750" y="7653"/>
                    <a:pt x="1772" y="8700"/>
                  </a:cubicBezTo>
                  <a:cubicBezTo>
                    <a:pt x="1772" y="8700"/>
                    <a:pt x="2540" y="8934"/>
                    <a:pt x="3565" y="9090"/>
                  </a:cubicBezTo>
                  <a:cubicBezTo>
                    <a:pt x="2886" y="7987"/>
                    <a:pt x="2663" y="6673"/>
                    <a:pt x="2384" y="5381"/>
                  </a:cubicBezTo>
                  <a:cubicBezTo>
                    <a:pt x="2139" y="4278"/>
                    <a:pt x="1905" y="2184"/>
                    <a:pt x="1493" y="1137"/>
                  </a:cubicBezTo>
                  <a:cubicBezTo>
                    <a:pt x="1493" y="1137"/>
                    <a:pt x="613" y="613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7"/>
            <p:cNvSpPr/>
            <p:nvPr/>
          </p:nvSpPr>
          <p:spPr>
            <a:xfrm>
              <a:off x="1535019" y="2045815"/>
              <a:ext cx="418653" cy="872473"/>
            </a:xfrm>
            <a:custGeom>
              <a:avLst/>
              <a:gdLst/>
              <a:ahLst/>
              <a:cxnLst/>
              <a:rect l="l" t="t" r="r" b="b"/>
              <a:pathLst>
                <a:path w="4768" h="9937" extrusionOk="0">
                  <a:moveTo>
                    <a:pt x="245" y="1"/>
                  </a:moveTo>
                  <a:cubicBezTo>
                    <a:pt x="167" y="34"/>
                    <a:pt x="90" y="67"/>
                    <a:pt x="0" y="90"/>
                  </a:cubicBezTo>
                  <a:cubicBezTo>
                    <a:pt x="323" y="390"/>
                    <a:pt x="2139" y="2039"/>
                    <a:pt x="3398" y="2039"/>
                  </a:cubicBezTo>
                  <a:cubicBezTo>
                    <a:pt x="3465" y="2039"/>
                    <a:pt x="3531" y="2028"/>
                    <a:pt x="3587" y="2028"/>
                  </a:cubicBezTo>
                  <a:cubicBezTo>
                    <a:pt x="3721" y="2674"/>
                    <a:pt x="4367" y="6149"/>
                    <a:pt x="4333" y="9937"/>
                  </a:cubicBezTo>
                  <a:cubicBezTo>
                    <a:pt x="4411" y="9925"/>
                    <a:pt x="4478" y="9914"/>
                    <a:pt x="4556" y="9914"/>
                  </a:cubicBezTo>
                  <a:cubicBezTo>
                    <a:pt x="4601" y="6082"/>
                    <a:pt x="3932" y="2585"/>
                    <a:pt x="3810" y="1961"/>
                  </a:cubicBezTo>
                  <a:cubicBezTo>
                    <a:pt x="4178" y="1839"/>
                    <a:pt x="4445" y="1638"/>
                    <a:pt x="4590" y="1326"/>
                  </a:cubicBezTo>
                  <a:cubicBezTo>
                    <a:pt x="4768" y="959"/>
                    <a:pt x="4746" y="524"/>
                    <a:pt x="4679" y="201"/>
                  </a:cubicBezTo>
                  <a:cubicBezTo>
                    <a:pt x="4590" y="168"/>
                    <a:pt x="4501" y="134"/>
                    <a:pt x="4411" y="90"/>
                  </a:cubicBezTo>
                  <a:lnTo>
                    <a:pt x="4411" y="90"/>
                  </a:lnTo>
                  <a:cubicBezTo>
                    <a:pt x="4489" y="390"/>
                    <a:pt x="4556" y="858"/>
                    <a:pt x="4378" y="1226"/>
                  </a:cubicBezTo>
                  <a:cubicBezTo>
                    <a:pt x="4244" y="1493"/>
                    <a:pt x="3999" y="1683"/>
                    <a:pt x="3654" y="1772"/>
                  </a:cubicBezTo>
                  <a:cubicBezTo>
                    <a:pt x="3572" y="1794"/>
                    <a:pt x="3484" y="1804"/>
                    <a:pt x="3392" y="1804"/>
                  </a:cubicBezTo>
                  <a:cubicBezTo>
                    <a:pt x="2329" y="1804"/>
                    <a:pt x="707" y="421"/>
                    <a:pt x="245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7"/>
            <p:cNvSpPr/>
            <p:nvPr/>
          </p:nvSpPr>
          <p:spPr>
            <a:xfrm>
              <a:off x="1310061" y="2127032"/>
              <a:ext cx="710165" cy="714959"/>
            </a:xfrm>
            <a:custGeom>
              <a:avLst/>
              <a:gdLst/>
              <a:ahLst/>
              <a:cxnLst/>
              <a:rect l="l" t="t" r="r" b="b"/>
              <a:pathLst>
                <a:path w="8088" h="8143" extrusionOk="0">
                  <a:moveTo>
                    <a:pt x="1114" y="89"/>
                  </a:moveTo>
                  <a:cubicBezTo>
                    <a:pt x="1114" y="89"/>
                    <a:pt x="45" y="267"/>
                    <a:pt x="23" y="2618"/>
                  </a:cubicBezTo>
                  <a:cubicBezTo>
                    <a:pt x="0" y="4957"/>
                    <a:pt x="624" y="7196"/>
                    <a:pt x="1114" y="7497"/>
                  </a:cubicBezTo>
                  <a:cubicBezTo>
                    <a:pt x="1616" y="7809"/>
                    <a:pt x="6506" y="7898"/>
                    <a:pt x="7753" y="8143"/>
                  </a:cubicBezTo>
                  <a:lnTo>
                    <a:pt x="8087" y="7229"/>
                  </a:lnTo>
                  <a:cubicBezTo>
                    <a:pt x="8087" y="7229"/>
                    <a:pt x="5214" y="6795"/>
                    <a:pt x="4434" y="6539"/>
                  </a:cubicBezTo>
                  <a:cubicBezTo>
                    <a:pt x="3665" y="6294"/>
                    <a:pt x="2763" y="6182"/>
                    <a:pt x="2518" y="6372"/>
                  </a:cubicBezTo>
                  <a:cubicBezTo>
                    <a:pt x="2429" y="6438"/>
                    <a:pt x="2262" y="6260"/>
                    <a:pt x="2217" y="5893"/>
                  </a:cubicBezTo>
                  <a:cubicBezTo>
                    <a:pt x="2184" y="5625"/>
                    <a:pt x="2384" y="3398"/>
                    <a:pt x="2507" y="2974"/>
                  </a:cubicBezTo>
                  <a:cubicBezTo>
                    <a:pt x="2640" y="2540"/>
                    <a:pt x="2975" y="0"/>
                    <a:pt x="1114" y="8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7"/>
            <p:cNvSpPr/>
            <p:nvPr/>
          </p:nvSpPr>
          <p:spPr>
            <a:xfrm>
              <a:off x="1330607" y="2134407"/>
              <a:ext cx="671970" cy="688004"/>
            </a:xfrm>
            <a:custGeom>
              <a:avLst/>
              <a:gdLst/>
              <a:ahLst/>
              <a:cxnLst/>
              <a:rect l="l" t="t" r="r" b="b"/>
              <a:pathLst>
                <a:path w="7653" h="7836" extrusionOk="0">
                  <a:moveTo>
                    <a:pt x="992" y="1"/>
                  </a:moveTo>
                  <a:cubicBezTo>
                    <a:pt x="957" y="1"/>
                    <a:pt x="919" y="2"/>
                    <a:pt x="880" y="5"/>
                  </a:cubicBezTo>
                  <a:cubicBezTo>
                    <a:pt x="880" y="5"/>
                    <a:pt x="468" y="72"/>
                    <a:pt x="156" y="685"/>
                  </a:cubicBezTo>
                  <a:cubicBezTo>
                    <a:pt x="11" y="1052"/>
                    <a:pt x="34" y="1431"/>
                    <a:pt x="23" y="2166"/>
                  </a:cubicBezTo>
                  <a:cubicBezTo>
                    <a:pt x="0" y="4505"/>
                    <a:pt x="490" y="6889"/>
                    <a:pt x="981" y="7201"/>
                  </a:cubicBezTo>
                  <a:cubicBezTo>
                    <a:pt x="1482" y="7513"/>
                    <a:pt x="6327" y="7591"/>
                    <a:pt x="7597" y="7836"/>
                  </a:cubicBezTo>
                  <a:lnTo>
                    <a:pt x="7653" y="7691"/>
                  </a:lnTo>
                  <a:cubicBezTo>
                    <a:pt x="5871" y="7513"/>
                    <a:pt x="1794" y="6934"/>
                    <a:pt x="1359" y="6666"/>
                  </a:cubicBezTo>
                  <a:cubicBezTo>
                    <a:pt x="869" y="6354"/>
                    <a:pt x="914" y="3748"/>
                    <a:pt x="936" y="1398"/>
                  </a:cubicBezTo>
                  <a:cubicBezTo>
                    <a:pt x="936" y="685"/>
                    <a:pt x="1137" y="339"/>
                    <a:pt x="1226" y="16"/>
                  </a:cubicBezTo>
                  <a:cubicBezTo>
                    <a:pt x="1155" y="9"/>
                    <a:pt x="1078" y="1"/>
                    <a:pt x="992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7"/>
            <p:cNvSpPr/>
            <p:nvPr/>
          </p:nvSpPr>
          <p:spPr>
            <a:xfrm>
              <a:off x="1358968" y="2631629"/>
              <a:ext cx="189834" cy="166381"/>
            </a:xfrm>
            <a:custGeom>
              <a:avLst/>
              <a:gdLst/>
              <a:ahLst/>
              <a:cxnLst/>
              <a:rect l="l" t="t" r="r" b="b"/>
              <a:pathLst>
                <a:path w="2162" h="1895" extrusionOk="0">
                  <a:moveTo>
                    <a:pt x="2161" y="948"/>
                  </a:moveTo>
                  <a:cubicBezTo>
                    <a:pt x="2161" y="1471"/>
                    <a:pt x="1682" y="1894"/>
                    <a:pt x="1081" y="1894"/>
                  </a:cubicBezTo>
                  <a:cubicBezTo>
                    <a:pt x="479" y="1894"/>
                    <a:pt x="0" y="1471"/>
                    <a:pt x="0" y="948"/>
                  </a:cubicBezTo>
                  <a:cubicBezTo>
                    <a:pt x="0" y="424"/>
                    <a:pt x="479" y="1"/>
                    <a:pt x="1081" y="1"/>
                  </a:cubicBezTo>
                  <a:cubicBezTo>
                    <a:pt x="1682" y="1"/>
                    <a:pt x="2161" y="424"/>
                    <a:pt x="2161" y="948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7"/>
            <p:cNvSpPr/>
            <p:nvPr/>
          </p:nvSpPr>
          <p:spPr>
            <a:xfrm>
              <a:off x="1358968" y="2632243"/>
              <a:ext cx="153658" cy="164626"/>
            </a:xfrm>
            <a:custGeom>
              <a:avLst/>
              <a:gdLst/>
              <a:ahLst/>
              <a:cxnLst/>
              <a:rect l="l" t="t" r="r" b="b"/>
              <a:pathLst>
                <a:path w="1750" h="1875" extrusionOk="0">
                  <a:moveTo>
                    <a:pt x="926" y="1"/>
                  </a:moveTo>
                  <a:cubicBezTo>
                    <a:pt x="749" y="1"/>
                    <a:pt x="568" y="54"/>
                    <a:pt x="413" y="161"/>
                  </a:cubicBezTo>
                  <a:cubicBezTo>
                    <a:pt x="167" y="350"/>
                    <a:pt x="0" y="629"/>
                    <a:pt x="0" y="941"/>
                  </a:cubicBezTo>
                  <a:cubicBezTo>
                    <a:pt x="0" y="1253"/>
                    <a:pt x="167" y="1531"/>
                    <a:pt x="413" y="1709"/>
                  </a:cubicBezTo>
                  <a:cubicBezTo>
                    <a:pt x="568" y="1820"/>
                    <a:pt x="748" y="1874"/>
                    <a:pt x="923" y="1874"/>
                  </a:cubicBezTo>
                  <a:cubicBezTo>
                    <a:pt x="1189" y="1874"/>
                    <a:pt x="1446" y="1750"/>
                    <a:pt x="1593" y="1509"/>
                  </a:cubicBezTo>
                  <a:cubicBezTo>
                    <a:pt x="1682" y="1353"/>
                    <a:pt x="1749" y="1152"/>
                    <a:pt x="1749" y="941"/>
                  </a:cubicBezTo>
                  <a:cubicBezTo>
                    <a:pt x="1749" y="729"/>
                    <a:pt x="1682" y="529"/>
                    <a:pt x="1593" y="361"/>
                  </a:cubicBezTo>
                  <a:cubicBezTo>
                    <a:pt x="1446" y="121"/>
                    <a:pt x="1191" y="1"/>
                    <a:pt x="926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7"/>
            <p:cNvSpPr/>
            <p:nvPr/>
          </p:nvSpPr>
          <p:spPr>
            <a:xfrm>
              <a:off x="1250353" y="2084975"/>
              <a:ext cx="344370" cy="367796"/>
            </a:xfrm>
            <a:custGeom>
              <a:avLst/>
              <a:gdLst/>
              <a:ahLst/>
              <a:cxnLst/>
              <a:rect l="l" t="t" r="r" b="b"/>
              <a:pathLst>
                <a:path w="3922" h="4189" extrusionOk="0">
                  <a:moveTo>
                    <a:pt x="391" y="3186"/>
                  </a:moveTo>
                  <a:cubicBezTo>
                    <a:pt x="391" y="3186"/>
                    <a:pt x="1" y="78"/>
                    <a:pt x="1850" y="34"/>
                  </a:cubicBezTo>
                  <a:cubicBezTo>
                    <a:pt x="3298" y="0"/>
                    <a:pt x="3922" y="1782"/>
                    <a:pt x="3443" y="3453"/>
                  </a:cubicBezTo>
                  <a:cubicBezTo>
                    <a:pt x="3443" y="3453"/>
                    <a:pt x="2195" y="4188"/>
                    <a:pt x="391" y="318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458295" y="2746122"/>
              <a:ext cx="272019" cy="222135"/>
            </a:xfrm>
            <a:custGeom>
              <a:avLst/>
              <a:gdLst/>
              <a:ahLst/>
              <a:cxnLst/>
              <a:rect l="l" t="t" r="r" b="b"/>
              <a:pathLst>
                <a:path w="3098" h="2530" extrusionOk="0">
                  <a:moveTo>
                    <a:pt x="524" y="0"/>
                  </a:moveTo>
                  <a:lnTo>
                    <a:pt x="1" y="680"/>
                  </a:lnTo>
                  <a:cubicBezTo>
                    <a:pt x="1" y="680"/>
                    <a:pt x="357" y="1159"/>
                    <a:pt x="546" y="1526"/>
                  </a:cubicBezTo>
                  <a:cubicBezTo>
                    <a:pt x="702" y="1838"/>
                    <a:pt x="825" y="2350"/>
                    <a:pt x="1037" y="2362"/>
                  </a:cubicBezTo>
                  <a:cubicBezTo>
                    <a:pt x="1039" y="2362"/>
                    <a:pt x="1042" y="2362"/>
                    <a:pt x="1045" y="2362"/>
                  </a:cubicBezTo>
                  <a:cubicBezTo>
                    <a:pt x="1272" y="2362"/>
                    <a:pt x="1313" y="1901"/>
                    <a:pt x="1170" y="1571"/>
                  </a:cubicBezTo>
                  <a:cubicBezTo>
                    <a:pt x="1076" y="1351"/>
                    <a:pt x="766" y="1043"/>
                    <a:pt x="784" y="1043"/>
                  </a:cubicBezTo>
                  <a:lnTo>
                    <a:pt x="784" y="1043"/>
                  </a:lnTo>
                  <a:cubicBezTo>
                    <a:pt x="785" y="1043"/>
                    <a:pt x="787" y="1044"/>
                    <a:pt x="792" y="1047"/>
                  </a:cubicBezTo>
                  <a:cubicBezTo>
                    <a:pt x="858" y="1092"/>
                    <a:pt x="1193" y="1337"/>
                    <a:pt x="1293" y="1571"/>
                  </a:cubicBezTo>
                  <a:cubicBezTo>
                    <a:pt x="1393" y="1794"/>
                    <a:pt x="1426" y="2506"/>
                    <a:pt x="1660" y="2529"/>
                  </a:cubicBezTo>
                  <a:cubicBezTo>
                    <a:pt x="1670" y="2529"/>
                    <a:pt x="1680" y="2530"/>
                    <a:pt x="1689" y="2530"/>
                  </a:cubicBezTo>
                  <a:cubicBezTo>
                    <a:pt x="2067" y="2530"/>
                    <a:pt x="1947" y="1885"/>
                    <a:pt x="1839" y="1548"/>
                  </a:cubicBezTo>
                  <a:cubicBezTo>
                    <a:pt x="1770" y="1331"/>
                    <a:pt x="1769" y="1225"/>
                    <a:pt x="1795" y="1225"/>
                  </a:cubicBezTo>
                  <a:cubicBezTo>
                    <a:pt x="1819" y="1225"/>
                    <a:pt x="1868" y="1320"/>
                    <a:pt x="1905" y="1504"/>
                  </a:cubicBezTo>
                  <a:cubicBezTo>
                    <a:pt x="1971" y="1873"/>
                    <a:pt x="1983" y="2508"/>
                    <a:pt x="2252" y="2508"/>
                  </a:cubicBezTo>
                  <a:cubicBezTo>
                    <a:pt x="2259" y="2508"/>
                    <a:pt x="2266" y="2507"/>
                    <a:pt x="2273" y="2506"/>
                  </a:cubicBezTo>
                  <a:cubicBezTo>
                    <a:pt x="2596" y="2462"/>
                    <a:pt x="2507" y="1860"/>
                    <a:pt x="2429" y="1560"/>
                  </a:cubicBezTo>
                  <a:cubicBezTo>
                    <a:pt x="2365" y="1322"/>
                    <a:pt x="2359" y="1208"/>
                    <a:pt x="2373" y="1208"/>
                  </a:cubicBezTo>
                  <a:lnTo>
                    <a:pt x="2373" y="1208"/>
                  </a:lnTo>
                  <a:cubicBezTo>
                    <a:pt x="2387" y="1208"/>
                    <a:pt x="2419" y="1306"/>
                    <a:pt x="2440" y="1493"/>
                  </a:cubicBezTo>
                  <a:cubicBezTo>
                    <a:pt x="2493" y="1862"/>
                    <a:pt x="2606" y="2231"/>
                    <a:pt x="2769" y="2231"/>
                  </a:cubicBezTo>
                  <a:cubicBezTo>
                    <a:pt x="2778" y="2231"/>
                    <a:pt x="2787" y="2230"/>
                    <a:pt x="2797" y="2228"/>
                  </a:cubicBezTo>
                  <a:cubicBezTo>
                    <a:pt x="2997" y="2172"/>
                    <a:pt x="3097" y="1871"/>
                    <a:pt x="2897" y="1192"/>
                  </a:cubicBezTo>
                  <a:cubicBezTo>
                    <a:pt x="2730" y="635"/>
                    <a:pt x="2262" y="468"/>
                    <a:pt x="1750" y="279"/>
                  </a:cubicBezTo>
                  <a:cubicBezTo>
                    <a:pt x="1226" y="89"/>
                    <a:pt x="714" y="34"/>
                    <a:pt x="52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1972203" y="2754902"/>
              <a:ext cx="464663" cy="202204"/>
            </a:xfrm>
            <a:custGeom>
              <a:avLst/>
              <a:gdLst/>
              <a:ahLst/>
              <a:cxnLst/>
              <a:rect l="l" t="t" r="r" b="b"/>
              <a:pathLst>
                <a:path w="5292" h="2303" extrusionOk="0">
                  <a:moveTo>
                    <a:pt x="223" y="0"/>
                  </a:moveTo>
                  <a:cubicBezTo>
                    <a:pt x="223" y="0"/>
                    <a:pt x="1" y="424"/>
                    <a:pt x="45" y="992"/>
                  </a:cubicBezTo>
                  <a:cubicBezTo>
                    <a:pt x="45" y="992"/>
                    <a:pt x="1159" y="1293"/>
                    <a:pt x="1471" y="1504"/>
                  </a:cubicBezTo>
                  <a:cubicBezTo>
                    <a:pt x="1783" y="1716"/>
                    <a:pt x="2095" y="2228"/>
                    <a:pt x="2284" y="2273"/>
                  </a:cubicBezTo>
                  <a:cubicBezTo>
                    <a:pt x="2379" y="2291"/>
                    <a:pt x="2571" y="2302"/>
                    <a:pt x="2750" y="2302"/>
                  </a:cubicBezTo>
                  <a:cubicBezTo>
                    <a:pt x="2905" y="2302"/>
                    <a:pt x="3052" y="2293"/>
                    <a:pt x="3119" y="2273"/>
                  </a:cubicBezTo>
                  <a:cubicBezTo>
                    <a:pt x="3119" y="2273"/>
                    <a:pt x="3521" y="2172"/>
                    <a:pt x="3654" y="2095"/>
                  </a:cubicBezTo>
                  <a:cubicBezTo>
                    <a:pt x="3654" y="2095"/>
                    <a:pt x="4055" y="2072"/>
                    <a:pt x="4267" y="1872"/>
                  </a:cubicBezTo>
                  <a:cubicBezTo>
                    <a:pt x="4267" y="1872"/>
                    <a:pt x="4549" y="1971"/>
                    <a:pt x="4797" y="1971"/>
                  </a:cubicBezTo>
                  <a:cubicBezTo>
                    <a:pt x="4920" y="1971"/>
                    <a:pt x="5035" y="1946"/>
                    <a:pt x="5102" y="1872"/>
                  </a:cubicBezTo>
                  <a:cubicBezTo>
                    <a:pt x="5292" y="1649"/>
                    <a:pt x="4701" y="1359"/>
                    <a:pt x="4267" y="1125"/>
                  </a:cubicBezTo>
                  <a:cubicBezTo>
                    <a:pt x="3832" y="880"/>
                    <a:pt x="3654" y="791"/>
                    <a:pt x="3654" y="724"/>
                  </a:cubicBezTo>
                  <a:lnTo>
                    <a:pt x="3654" y="724"/>
                  </a:lnTo>
                  <a:cubicBezTo>
                    <a:pt x="3654" y="724"/>
                    <a:pt x="4267" y="914"/>
                    <a:pt x="4545" y="936"/>
                  </a:cubicBezTo>
                  <a:cubicBezTo>
                    <a:pt x="4545" y="936"/>
                    <a:pt x="3788" y="101"/>
                    <a:pt x="3621" y="78"/>
                  </a:cubicBezTo>
                  <a:cubicBezTo>
                    <a:pt x="3609" y="77"/>
                    <a:pt x="3590" y="76"/>
                    <a:pt x="3566" y="76"/>
                  </a:cubicBezTo>
                  <a:cubicBezTo>
                    <a:pt x="3269" y="76"/>
                    <a:pt x="2117" y="190"/>
                    <a:pt x="1924" y="190"/>
                  </a:cubicBezTo>
                  <a:cubicBezTo>
                    <a:pt x="1916" y="190"/>
                    <a:pt x="1910" y="190"/>
                    <a:pt x="1905" y="190"/>
                  </a:cubicBezTo>
                  <a:cubicBezTo>
                    <a:pt x="1783" y="179"/>
                    <a:pt x="513" y="45"/>
                    <a:pt x="223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304723" y="2885990"/>
              <a:ext cx="44166" cy="41091"/>
            </a:xfrm>
            <a:custGeom>
              <a:avLst/>
              <a:gdLst/>
              <a:ahLst/>
              <a:cxnLst/>
              <a:rect l="l" t="t" r="r" b="b"/>
              <a:pathLst>
                <a:path w="503" h="468" extrusionOk="0">
                  <a:moveTo>
                    <a:pt x="494" y="383"/>
                  </a:moveTo>
                  <a:lnTo>
                    <a:pt x="502" y="390"/>
                  </a:lnTo>
                  <a:cubicBezTo>
                    <a:pt x="499" y="387"/>
                    <a:pt x="496" y="385"/>
                    <a:pt x="494" y="383"/>
                  </a:cubicBezTo>
                  <a:close/>
                  <a:moveTo>
                    <a:pt x="1" y="0"/>
                  </a:moveTo>
                  <a:lnTo>
                    <a:pt x="357" y="468"/>
                  </a:lnTo>
                  <a:cubicBezTo>
                    <a:pt x="402" y="434"/>
                    <a:pt x="446" y="412"/>
                    <a:pt x="480" y="379"/>
                  </a:cubicBezTo>
                  <a:cubicBezTo>
                    <a:pt x="480" y="379"/>
                    <a:pt x="486" y="379"/>
                    <a:pt x="494" y="383"/>
                  </a:cubicBezTo>
                  <a:lnTo>
                    <a:pt x="494" y="383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240186" y="2897668"/>
              <a:ext cx="51980" cy="48027"/>
            </a:xfrm>
            <a:custGeom>
              <a:avLst/>
              <a:gdLst/>
              <a:ahLst/>
              <a:cxnLst/>
              <a:rect l="l" t="t" r="r" b="b"/>
              <a:pathLst>
                <a:path w="592" h="547" extrusionOk="0">
                  <a:moveTo>
                    <a:pt x="1" y="1"/>
                  </a:moveTo>
                  <a:lnTo>
                    <a:pt x="402" y="546"/>
                  </a:lnTo>
                  <a:cubicBezTo>
                    <a:pt x="480" y="524"/>
                    <a:pt x="546" y="502"/>
                    <a:pt x="591" y="480"/>
                  </a:cubicBez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195229" y="2915316"/>
              <a:ext cx="49961" cy="41178"/>
            </a:xfrm>
            <a:custGeom>
              <a:avLst/>
              <a:gdLst/>
              <a:ahLst/>
              <a:cxnLst/>
              <a:rect l="l" t="t" r="r" b="b"/>
              <a:pathLst>
                <a:path w="569" h="469" extrusionOk="0">
                  <a:moveTo>
                    <a:pt x="0" y="0"/>
                  </a:moveTo>
                  <a:lnTo>
                    <a:pt x="357" y="468"/>
                  </a:lnTo>
                  <a:cubicBezTo>
                    <a:pt x="446" y="468"/>
                    <a:pt x="524" y="457"/>
                    <a:pt x="568" y="446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1734513" y="1557813"/>
              <a:ext cx="263239" cy="315994"/>
            </a:xfrm>
            <a:custGeom>
              <a:avLst/>
              <a:gdLst/>
              <a:ahLst/>
              <a:cxnLst/>
              <a:rect l="l" t="t" r="r" b="b"/>
              <a:pathLst>
                <a:path w="2998" h="3599" extrusionOk="0">
                  <a:moveTo>
                    <a:pt x="981" y="89"/>
                  </a:moveTo>
                  <a:cubicBezTo>
                    <a:pt x="391" y="212"/>
                    <a:pt x="1" y="501"/>
                    <a:pt x="79" y="1103"/>
                  </a:cubicBezTo>
                  <a:cubicBezTo>
                    <a:pt x="168" y="1704"/>
                    <a:pt x="613" y="1782"/>
                    <a:pt x="814" y="1961"/>
                  </a:cubicBezTo>
                  <a:cubicBezTo>
                    <a:pt x="981" y="2128"/>
                    <a:pt x="1137" y="3108"/>
                    <a:pt x="1616" y="3386"/>
                  </a:cubicBezTo>
                  <a:cubicBezTo>
                    <a:pt x="1906" y="3554"/>
                    <a:pt x="2485" y="3598"/>
                    <a:pt x="2875" y="3487"/>
                  </a:cubicBezTo>
                  <a:cubicBezTo>
                    <a:pt x="2997" y="2618"/>
                    <a:pt x="2875" y="1148"/>
                    <a:pt x="2385" y="34"/>
                  </a:cubicBezTo>
                  <a:cubicBezTo>
                    <a:pt x="2095" y="11"/>
                    <a:pt x="1438" y="0"/>
                    <a:pt x="981" y="8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1809850" y="1592055"/>
              <a:ext cx="155590" cy="77352"/>
            </a:xfrm>
            <a:custGeom>
              <a:avLst/>
              <a:gdLst/>
              <a:ahLst/>
              <a:cxnLst/>
              <a:rect l="l" t="t" r="r" b="b"/>
              <a:pathLst>
                <a:path w="1772" h="881" extrusionOk="0">
                  <a:moveTo>
                    <a:pt x="145" y="880"/>
                  </a:moveTo>
                  <a:lnTo>
                    <a:pt x="0" y="412"/>
                  </a:lnTo>
                  <a:cubicBezTo>
                    <a:pt x="0" y="412"/>
                    <a:pt x="725" y="0"/>
                    <a:pt x="1660" y="134"/>
                  </a:cubicBezTo>
                  <a:cubicBezTo>
                    <a:pt x="1660" y="134"/>
                    <a:pt x="1749" y="345"/>
                    <a:pt x="1772" y="646"/>
                  </a:cubicBezTo>
                  <a:cubicBezTo>
                    <a:pt x="1772" y="646"/>
                    <a:pt x="1426" y="546"/>
                    <a:pt x="145" y="88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1565312" y="1618396"/>
              <a:ext cx="92985" cy="130208"/>
            </a:xfrm>
            <a:custGeom>
              <a:avLst/>
              <a:gdLst/>
              <a:ahLst/>
              <a:cxnLst/>
              <a:rect l="l" t="t" r="r" b="b"/>
              <a:pathLst>
                <a:path w="1059" h="1483" extrusionOk="0">
                  <a:moveTo>
                    <a:pt x="535" y="1"/>
                  </a:moveTo>
                  <a:lnTo>
                    <a:pt x="1" y="190"/>
                  </a:lnTo>
                  <a:lnTo>
                    <a:pt x="268" y="1404"/>
                  </a:lnTo>
                  <a:cubicBezTo>
                    <a:pt x="268" y="1404"/>
                    <a:pt x="892" y="1482"/>
                    <a:pt x="1048" y="1471"/>
                  </a:cubicBezTo>
                  <a:cubicBezTo>
                    <a:pt x="1048" y="1471"/>
                    <a:pt x="1059" y="413"/>
                    <a:pt x="53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1545731" y="1632093"/>
              <a:ext cx="62693" cy="111594"/>
            </a:xfrm>
            <a:custGeom>
              <a:avLst/>
              <a:gdLst/>
              <a:ahLst/>
              <a:cxnLst/>
              <a:rect l="l" t="t" r="r" b="b"/>
              <a:pathLst>
                <a:path w="714" h="1271" extrusionOk="0">
                  <a:moveTo>
                    <a:pt x="636" y="580"/>
                  </a:moveTo>
                  <a:cubicBezTo>
                    <a:pt x="714" y="914"/>
                    <a:pt x="602" y="1226"/>
                    <a:pt x="491" y="1248"/>
                  </a:cubicBezTo>
                  <a:cubicBezTo>
                    <a:pt x="335" y="1271"/>
                    <a:pt x="135" y="1014"/>
                    <a:pt x="68" y="680"/>
                  </a:cubicBezTo>
                  <a:cubicBezTo>
                    <a:pt x="1" y="346"/>
                    <a:pt x="90" y="90"/>
                    <a:pt x="224" y="34"/>
                  </a:cubicBezTo>
                  <a:cubicBezTo>
                    <a:pt x="335" y="1"/>
                    <a:pt x="569" y="246"/>
                    <a:pt x="636" y="58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1840143" y="2233623"/>
              <a:ext cx="56810" cy="60670"/>
            </a:xfrm>
            <a:custGeom>
              <a:avLst/>
              <a:gdLst/>
              <a:ahLst/>
              <a:cxnLst/>
              <a:rect l="l" t="t" r="r" b="b"/>
              <a:pathLst>
                <a:path w="647" h="691" extrusionOk="0">
                  <a:moveTo>
                    <a:pt x="647" y="334"/>
                  </a:moveTo>
                  <a:cubicBezTo>
                    <a:pt x="647" y="513"/>
                    <a:pt x="513" y="669"/>
                    <a:pt x="346" y="680"/>
                  </a:cubicBezTo>
                  <a:cubicBezTo>
                    <a:pt x="179" y="691"/>
                    <a:pt x="23" y="557"/>
                    <a:pt x="12" y="368"/>
                  </a:cubicBezTo>
                  <a:cubicBezTo>
                    <a:pt x="1" y="167"/>
                    <a:pt x="146" y="0"/>
                    <a:pt x="335" y="0"/>
                  </a:cubicBezTo>
                  <a:cubicBezTo>
                    <a:pt x="502" y="0"/>
                    <a:pt x="647" y="156"/>
                    <a:pt x="647" y="33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1856826" y="2250218"/>
              <a:ext cx="26429" cy="27482"/>
            </a:xfrm>
            <a:custGeom>
              <a:avLst/>
              <a:gdLst/>
              <a:ahLst/>
              <a:cxnLst/>
              <a:rect l="l" t="t" r="r" b="b"/>
              <a:pathLst>
                <a:path w="301" h="313" extrusionOk="0">
                  <a:moveTo>
                    <a:pt x="301" y="157"/>
                  </a:moveTo>
                  <a:cubicBezTo>
                    <a:pt x="301" y="235"/>
                    <a:pt x="234" y="301"/>
                    <a:pt x="167" y="301"/>
                  </a:cubicBezTo>
                  <a:cubicBezTo>
                    <a:pt x="78" y="313"/>
                    <a:pt x="11" y="246"/>
                    <a:pt x="11" y="168"/>
                  </a:cubicBezTo>
                  <a:cubicBezTo>
                    <a:pt x="0" y="79"/>
                    <a:pt x="67" y="1"/>
                    <a:pt x="156" y="1"/>
                  </a:cubicBezTo>
                  <a:cubicBezTo>
                    <a:pt x="234" y="1"/>
                    <a:pt x="301" y="67"/>
                    <a:pt x="301" y="157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1973169" y="2208160"/>
              <a:ext cx="73493" cy="78318"/>
            </a:xfrm>
            <a:custGeom>
              <a:avLst/>
              <a:gdLst/>
              <a:ahLst/>
              <a:cxnLst/>
              <a:rect l="l" t="t" r="r" b="b"/>
              <a:pathLst>
                <a:path w="837" h="892" extrusionOk="0">
                  <a:moveTo>
                    <a:pt x="814" y="391"/>
                  </a:moveTo>
                  <a:cubicBezTo>
                    <a:pt x="836" y="613"/>
                    <a:pt x="702" y="814"/>
                    <a:pt x="502" y="858"/>
                  </a:cubicBezTo>
                  <a:cubicBezTo>
                    <a:pt x="290" y="892"/>
                    <a:pt x="79" y="747"/>
                    <a:pt x="45" y="513"/>
                  </a:cubicBezTo>
                  <a:cubicBezTo>
                    <a:pt x="1" y="279"/>
                    <a:pt x="157" y="56"/>
                    <a:pt x="379" y="23"/>
                  </a:cubicBezTo>
                  <a:cubicBezTo>
                    <a:pt x="602" y="1"/>
                    <a:pt x="792" y="168"/>
                    <a:pt x="814" y="39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1989852" y="2223789"/>
              <a:ext cx="44078" cy="46095"/>
            </a:xfrm>
            <a:custGeom>
              <a:avLst/>
              <a:gdLst/>
              <a:ahLst/>
              <a:cxnLst/>
              <a:rect l="l" t="t" r="r" b="b"/>
              <a:pathLst>
                <a:path w="502" h="525" extrusionOk="0">
                  <a:moveTo>
                    <a:pt x="479" y="235"/>
                  </a:moveTo>
                  <a:cubicBezTo>
                    <a:pt x="501" y="357"/>
                    <a:pt x="412" y="480"/>
                    <a:pt x="301" y="502"/>
                  </a:cubicBezTo>
                  <a:cubicBezTo>
                    <a:pt x="178" y="524"/>
                    <a:pt x="56" y="446"/>
                    <a:pt x="33" y="302"/>
                  </a:cubicBezTo>
                  <a:cubicBezTo>
                    <a:pt x="0" y="168"/>
                    <a:pt x="100" y="34"/>
                    <a:pt x="223" y="23"/>
                  </a:cubicBezTo>
                  <a:cubicBezTo>
                    <a:pt x="357" y="1"/>
                    <a:pt x="468" y="101"/>
                    <a:pt x="479" y="2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1610356" y="3538270"/>
              <a:ext cx="192731" cy="169279"/>
            </a:xfrm>
            <a:custGeom>
              <a:avLst/>
              <a:gdLst/>
              <a:ahLst/>
              <a:cxnLst/>
              <a:rect l="l" t="t" r="r" b="b"/>
              <a:pathLst>
                <a:path w="2195" h="1928" extrusionOk="0">
                  <a:moveTo>
                    <a:pt x="947" y="157"/>
                  </a:moveTo>
                  <a:cubicBezTo>
                    <a:pt x="947" y="157"/>
                    <a:pt x="156" y="112"/>
                    <a:pt x="11" y="190"/>
                  </a:cubicBezTo>
                  <a:cubicBezTo>
                    <a:pt x="11" y="190"/>
                    <a:pt x="0" y="1404"/>
                    <a:pt x="134" y="1672"/>
                  </a:cubicBezTo>
                  <a:cubicBezTo>
                    <a:pt x="267" y="1928"/>
                    <a:pt x="2083" y="1683"/>
                    <a:pt x="2117" y="1538"/>
                  </a:cubicBezTo>
                  <a:cubicBezTo>
                    <a:pt x="2150" y="1393"/>
                    <a:pt x="2195" y="513"/>
                    <a:pt x="2094" y="79"/>
                  </a:cubicBezTo>
                  <a:cubicBezTo>
                    <a:pt x="2083" y="1"/>
                    <a:pt x="1381" y="246"/>
                    <a:pt x="947" y="1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1977120" y="3529490"/>
              <a:ext cx="180000" cy="162431"/>
            </a:xfrm>
            <a:custGeom>
              <a:avLst/>
              <a:gdLst/>
              <a:ahLst/>
              <a:cxnLst/>
              <a:rect l="l" t="t" r="r" b="b"/>
              <a:pathLst>
                <a:path w="2050" h="1850" extrusionOk="0">
                  <a:moveTo>
                    <a:pt x="1148" y="101"/>
                  </a:moveTo>
                  <a:cubicBezTo>
                    <a:pt x="1148" y="101"/>
                    <a:pt x="1905" y="34"/>
                    <a:pt x="2050" y="90"/>
                  </a:cubicBezTo>
                  <a:cubicBezTo>
                    <a:pt x="2050" y="90"/>
                    <a:pt x="2028" y="1326"/>
                    <a:pt x="1916" y="1582"/>
                  </a:cubicBezTo>
                  <a:cubicBezTo>
                    <a:pt x="1794" y="1850"/>
                    <a:pt x="89" y="1682"/>
                    <a:pt x="45" y="1538"/>
                  </a:cubicBezTo>
                  <a:cubicBezTo>
                    <a:pt x="23" y="1460"/>
                    <a:pt x="123" y="1181"/>
                    <a:pt x="112" y="847"/>
                  </a:cubicBezTo>
                  <a:cubicBezTo>
                    <a:pt x="101" y="580"/>
                    <a:pt x="0" y="279"/>
                    <a:pt x="34" y="78"/>
                  </a:cubicBezTo>
                  <a:cubicBezTo>
                    <a:pt x="45" y="0"/>
                    <a:pt x="713" y="101"/>
                    <a:pt x="1148" y="10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1651712" y="3407972"/>
              <a:ext cx="123014" cy="423549"/>
            </a:xfrm>
            <a:custGeom>
              <a:avLst/>
              <a:gdLst/>
              <a:ahLst/>
              <a:cxnLst/>
              <a:rect l="l" t="t" r="r" b="b"/>
              <a:pathLst>
                <a:path w="1401" h="4824" extrusionOk="0">
                  <a:moveTo>
                    <a:pt x="402" y="0"/>
                  </a:moveTo>
                  <a:cubicBezTo>
                    <a:pt x="183" y="0"/>
                    <a:pt x="0" y="251"/>
                    <a:pt x="8" y="750"/>
                  </a:cubicBezTo>
                  <a:cubicBezTo>
                    <a:pt x="19" y="1017"/>
                    <a:pt x="19" y="1251"/>
                    <a:pt x="19" y="1440"/>
                  </a:cubicBezTo>
                  <a:cubicBezTo>
                    <a:pt x="19" y="1774"/>
                    <a:pt x="19" y="2109"/>
                    <a:pt x="42" y="2443"/>
                  </a:cubicBezTo>
                  <a:cubicBezTo>
                    <a:pt x="53" y="2766"/>
                    <a:pt x="64" y="3122"/>
                    <a:pt x="108" y="3724"/>
                  </a:cubicBezTo>
                  <a:cubicBezTo>
                    <a:pt x="150" y="4346"/>
                    <a:pt x="307" y="4823"/>
                    <a:pt x="625" y="4823"/>
                  </a:cubicBezTo>
                  <a:cubicBezTo>
                    <a:pt x="649" y="4823"/>
                    <a:pt x="673" y="4821"/>
                    <a:pt x="699" y="4815"/>
                  </a:cubicBezTo>
                  <a:cubicBezTo>
                    <a:pt x="1400" y="4682"/>
                    <a:pt x="1233" y="2632"/>
                    <a:pt x="1178" y="2086"/>
                  </a:cubicBezTo>
                  <a:cubicBezTo>
                    <a:pt x="1111" y="1552"/>
                    <a:pt x="999" y="415"/>
                    <a:pt x="676" y="126"/>
                  </a:cubicBezTo>
                  <a:cubicBezTo>
                    <a:pt x="586" y="42"/>
                    <a:pt x="491" y="0"/>
                    <a:pt x="40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1661722" y="3448273"/>
              <a:ext cx="99307" cy="343036"/>
            </a:xfrm>
            <a:custGeom>
              <a:avLst/>
              <a:gdLst/>
              <a:ahLst/>
              <a:cxnLst/>
              <a:rect l="l" t="t" r="r" b="b"/>
              <a:pathLst>
                <a:path w="1131" h="3907" extrusionOk="0">
                  <a:moveTo>
                    <a:pt x="328" y="1"/>
                  </a:moveTo>
                  <a:cubicBezTo>
                    <a:pt x="149" y="1"/>
                    <a:pt x="1" y="205"/>
                    <a:pt x="17" y="602"/>
                  </a:cubicBezTo>
                  <a:cubicBezTo>
                    <a:pt x="17" y="825"/>
                    <a:pt x="17" y="1015"/>
                    <a:pt x="17" y="1171"/>
                  </a:cubicBezTo>
                  <a:cubicBezTo>
                    <a:pt x="17" y="1438"/>
                    <a:pt x="28" y="1705"/>
                    <a:pt x="39" y="1984"/>
                  </a:cubicBezTo>
                  <a:cubicBezTo>
                    <a:pt x="50" y="2240"/>
                    <a:pt x="61" y="2530"/>
                    <a:pt x="95" y="3020"/>
                  </a:cubicBezTo>
                  <a:cubicBezTo>
                    <a:pt x="126" y="3516"/>
                    <a:pt x="253" y="3907"/>
                    <a:pt x="511" y="3907"/>
                  </a:cubicBezTo>
                  <a:cubicBezTo>
                    <a:pt x="531" y="3907"/>
                    <a:pt x="552" y="3904"/>
                    <a:pt x="574" y="3900"/>
                  </a:cubicBezTo>
                  <a:cubicBezTo>
                    <a:pt x="1131" y="3799"/>
                    <a:pt x="997" y="2128"/>
                    <a:pt x="952" y="1694"/>
                  </a:cubicBezTo>
                  <a:cubicBezTo>
                    <a:pt x="908" y="1260"/>
                    <a:pt x="819" y="335"/>
                    <a:pt x="551" y="101"/>
                  </a:cubicBezTo>
                  <a:cubicBezTo>
                    <a:pt x="478" y="34"/>
                    <a:pt x="401" y="1"/>
                    <a:pt x="328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1652415" y="3540289"/>
              <a:ext cx="107649" cy="166294"/>
            </a:xfrm>
            <a:custGeom>
              <a:avLst/>
              <a:gdLst/>
              <a:ahLst/>
              <a:cxnLst/>
              <a:rect l="l" t="t" r="r" b="b"/>
              <a:pathLst>
                <a:path w="1226" h="1894" extrusionOk="0">
                  <a:moveTo>
                    <a:pt x="1225" y="947"/>
                  </a:moveTo>
                  <a:cubicBezTo>
                    <a:pt x="1225" y="1470"/>
                    <a:pt x="947" y="1894"/>
                    <a:pt x="613" y="1894"/>
                  </a:cubicBezTo>
                  <a:cubicBezTo>
                    <a:pt x="279" y="1894"/>
                    <a:pt x="0" y="1470"/>
                    <a:pt x="0" y="947"/>
                  </a:cubicBezTo>
                  <a:cubicBezTo>
                    <a:pt x="0" y="423"/>
                    <a:pt x="279" y="0"/>
                    <a:pt x="613" y="0"/>
                  </a:cubicBezTo>
                  <a:cubicBezTo>
                    <a:pt x="947" y="0"/>
                    <a:pt x="1225" y="423"/>
                    <a:pt x="1225" y="94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1670942" y="3567596"/>
              <a:ext cx="71473" cy="111594"/>
            </a:xfrm>
            <a:custGeom>
              <a:avLst/>
              <a:gdLst/>
              <a:ahLst/>
              <a:cxnLst/>
              <a:rect l="l" t="t" r="r" b="b"/>
              <a:pathLst>
                <a:path w="814" h="1271" extrusionOk="0">
                  <a:moveTo>
                    <a:pt x="814" y="636"/>
                  </a:moveTo>
                  <a:cubicBezTo>
                    <a:pt x="814" y="981"/>
                    <a:pt x="625" y="1271"/>
                    <a:pt x="402" y="1271"/>
                  </a:cubicBezTo>
                  <a:cubicBezTo>
                    <a:pt x="179" y="1271"/>
                    <a:pt x="1" y="981"/>
                    <a:pt x="1" y="636"/>
                  </a:cubicBezTo>
                  <a:cubicBezTo>
                    <a:pt x="1" y="279"/>
                    <a:pt x="179" y="1"/>
                    <a:pt x="402" y="1"/>
                  </a:cubicBezTo>
                  <a:cubicBezTo>
                    <a:pt x="625" y="1"/>
                    <a:pt x="814" y="279"/>
                    <a:pt x="814" y="636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2096448" y="3406567"/>
              <a:ext cx="81219" cy="395190"/>
            </a:xfrm>
            <a:custGeom>
              <a:avLst/>
              <a:gdLst/>
              <a:ahLst/>
              <a:cxnLst/>
              <a:rect l="l" t="t" r="r" b="b"/>
              <a:pathLst>
                <a:path w="925" h="4501" extrusionOk="0">
                  <a:moveTo>
                    <a:pt x="671" y="0"/>
                  </a:moveTo>
                  <a:cubicBezTo>
                    <a:pt x="591" y="0"/>
                    <a:pt x="514" y="64"/>
                    <a:pt x="446" y="153"/>
                  </a:cubicBezTo>
                  <a:cubicBezTo>
                    <a:pt x="212" y="454"/>
                    <a:pt x="112" y="855"/>
                    <a:pt x="67" y="1233"/>
                  </a:cubicBezTo>
                  <a:cubicBezTo>
                    <a:pt x="23" y="1579"/>
                    <a:pt x="11" y="1935"/>
                    <a:pt x="0" y="2280"/>
                  </a:cubicBezTo>
                  <a:cubicBezTo>
                    <a:pt x="0" y="2470"/>
                    <a:pt x="0" y="2670"/>
                    <a:pt x="11" y="2860"/>
                  </a:cubicBezTo>
                  <a:cubicBezTo>
                    <a:pt x="11" y="3049"/>
                    <a:pt x="23" y="3238"/>
                    <a:pt x="23" y="3428"/>
                  </a:cubicBezTo>
                  <a:cubicBezTo>
                    <a:pt x="34" y="3717"/>
                    <a:pt x="45" y="4096"/>
                    <a:pt x="223" y="4341"/>
                  </a:cubicBezTo>
                  <a:cubicBezTo>
                    <a:pt x="277" y="4414"/>
                    <a:pt x="376" y="4501"/>
                    <a:pt x="471" y="4501"/>
                  </a:cubicBezTo>
                  <a:cubicBezTo>
                    <a:pt x="493" y="4501"/>
                    <a:pt x="514" y="4496"/>
                    <a:pt x="535" y="4486"/>
                  </a:cubicBezTo>
                  <a:cubicBezTo>
                    <a:pt x="669" y="4419"/>
                    <a:pt x="680" y="4208"/>
                    <a:pt x="680" y="4085"/>
                  </a:cubicBezTo>
                  <a:cubicBezTo>
                    <a:pt x="702" y="3851"/>
                    <a:pt x="680" y="3617"/>
                    <a:pt x="669" y="3383"/>
                  </a:cubicBezTo>
                  <a:cubicBezTo>
                    <a:pt x="669" y="3183"/>
                    <a:pt x="691" y="2960"/>
                    <a:pt x="713" y="2759"/>
                  </a:cubicBezTo>
                  <a:cubicBezTo>
                    <a:pt x="735" y="2570"/>
                    <a:pt x="758" y="2381"/>
                    <a:pt x="780" y="2202"/>
                  </a:cubicBezTo>
                  <a:cubicBezTo>
                    <a:pt x="802" y="2013"/>
                    <a:pt x="758" y="1311"/>
                    <a:pt x="836" y="810"/>
                  </a:cubicBezTo>
                  <a:cubicBezTo>
                    <a:pt x="869" y="565"/>
                    <a:pt x="925" y="209"/>
                    <a:pt x="825" y="86"/>
                  </a:cubicBezTo>
                  <a:cubicBezTo>
                    <a:pt x="773" y="26"/>
                    <a:pt x="721" y="0"/>
                    <a:pt x="67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2103297" y="3441600"/>
              <a:ext cx="66556" cy="324686"/>
            </a:xfrm>
            <a:custGeom>
              <a:avLst/>
              <a:gdLst/>
              <a:ahLst/>
              <a:cxnLst/>
              <a:rect l="l" t="t" r="r" b="b"/>
              <a:pathLst>
                <a:path w="758" h="3698" extrusionOk="0">
                  <a:moveTo>
                    <a:pt x="554" y="0"/>
                  </a:moveTo>
                  <a:cubicBezTo>
                    <a:pt x="487" y="0"/>
                    <a:pt x="423" y="52"/>
                    <a:pt x="368" y="122"/>
                  </a:cubicBezTo>
                  <a:cubicBezTo>
                    <a:pt x="167" y="378"/>
                    <a:pt x="89" y="701"/>
                    <a:pt x="45" y="1013"/>
                  </a:cubicBezTo>
                  <a:cubicBezTo>
                    <a:pt x="22" y="1302"/>
                    <a:pt x="0" y="1592"/>
                    <a:pt x="0" y="1870"/>
                  </a:cubicBezTo>
                  <a:cubicBezTo>
                    <a:pt x="0" y="2026"/>
                    <a:pt x="0" y="2193"/>
                    <a:pt x="0" y="2349"/>
                  </a:cubicBezTo>
                  <a:cubicBezTo>
                    <a:pt x="11" y="2505"/>
                    <a:pt x="11" y="2661"/>
                    <a:pt x="11" y="2817"/>
                  </a:cubicBezTo>
                  <a:cubicBezTo>
                    <a:pt x="22" y="3062"/>
                    <a:pt x="34" y="3363"/>
                    <a:pt x="178" y="3575"/>
                  </a:cubicBezTo>
                  <a:cubicBezTo>
                    <a:pt x="224" y="3629"/>
                    <a:pt x="306" y="3698"/>
                    <a:pt x="389" y="3698"/>
                  </a:cubicBezTo>
                  <a:cubicBezTo>
                    <a:pt x="408" y="3698"/>
                    <a:pt x="427" y="3694"/>
                    <a:pt x="446" y="3686"/>
                  </a:cubicBezTo>
                  <a:cubicBezTo>
                    <a:pt x="546" y="3641"/>
                    <a:pt x="557" y="3463"/>
                    <a:pt x="557" y="3363"/>
                  </a:cubicBezTo>
                  <a:cubicBezTo>
                    <a:pt x="568" y="3162"/>
                    <a:pt x="557" y="2973"/>
                    <a:pt x="546" y="2784"/>
                  </a:cubicBezTo>
                  <a:cubicBezTo>
                    <a:pt x="546" y="2617"/>
                    <a:pt x="568" y="2438"/>
                    <a:pt x="579" y="2271"/>
                  </a:cubicBezTo>
                  <a:cubicBezTo>
                    <a:pt x="602" y="2115"/>
                    <a:pt x="624" y="1959"/>
                    <a:pt x="635" y="1803"/>
                  </a:cubicBezTo>
                  <a:cubicBezTo>
                    <a:pt x="657" y="1659"/>
                    <a:pt x="624" y="1079"/>
                    <a:pt x="680" y="667"/>
                  </a:cubicBezTo>
                  <a:cubicBezTo>
                    <a:pt x="713" y="467"/>
                    <a:pt x="758" y="166"/>
                    <a:pt x="680" y="66"/>
                  </a:cubicBezTo>
                  <a:cubicBezTo>
                    <a:pt x="638" y="19"/>
                    <a:pt x="595" y="0"/>
                    <a:pt x="55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2083716" y="3508944"/>
              <a:ext cx="101766" cy="167348"/>
            </a:xfrm>
            <a:custGeom>
              <a:avLst/>
              <a:gdLst/>
              <a:ahLst/>
              <a:cxnLst/>
              <a:rect l="l" t="t" r="r" b="b"/>
              <a:pathLst>
                <a:path w="1159" h="1906" extrusionOk="0">
                  <a:moveTo>
                    <a:pt x="1159" y="959"/>
                  </a:moveTo>
                  <a:cubicBezTo>
                    <a:pt x="1159" y="1482"/>
                    <a:pt x="903" y="1905"/>
                    <a:pt x="580" y="1905"/>
                  </a:cubicBezTo>
                  <a:cubicBezTo>
                    <a:pt x="257" y="1905"/>
                    <a:pt x="0" y="1482"/>
                    <a:pt x="0" y="959"/>
                  </a:cubicBezTo>
                  <a:cubicBezTo>
                    <a:pt x="0" y="424"/>
                    <a:pt x="257" y="1"/>
                    <a:pt x="580" y="1"/>
                  </a:cubicBezTo>
                  <a:cubicBezTo>
                    <a:pt x="903" y="1"/>
                    <a:pt x="1159" y="424"/>
                    <a:pt x="1159" y="95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2119892" y="3539236"/>
              <a:ext cx="65590" cy="107731"/>
            </a:xfrm>
            <a:custGeom>
              <a:avLst/>
              <a:gdLst/>
              <a:ahLst/>
              <a:cxnLst/>
              <a:rect l="l" t="t" r="r" b="b"/>
              <a:pathLst>
                <a:path w="747" h="1227" extrusionOk="0">
                  <a:moveTo>
                    <a:pt x="747" y="614"/>
                  </a:moveTo>
                  <a:cubicBezTo>
                    <a:pt x="747" y="948"/>
                    <a:pt x="580" y="1226"/>
                    <a:pt x="379" y="1226"/>
                  </a:cubicBezTo>
                  <a:cubicBezTo>
                    <a:pt x="168" y="1226"/>
                    <a:pt x="1" y="948"/>
                    <a:pt x="1" y="614"/>
                  </a:cubicBezTo>
                  <a:cubicBezTo>
                    <a:pt x="1" y="268"/>
                    <a:pt x="168" y="1"/>
                    <a:pt x="379" y="1"/>
                  </a:cubicBezTo>
                  <a:cubicBezTo>
                    <a:pt x="580" y="1"/>
                    <a:pt x="747" y="268"/>
                    <a:pt x="747" y="614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1657244" y="4299160"/>
              <a:ext cx="92985" cy="121428"/>
            </a:xfrm>
            <a:custGeom>
              <a:avLst/>
              <a:gdLst/>
              <a:ahLst/>
              <a:cxnLst/>
              <a:rect l="l" t="t" r="r" b="b"/>
              <a:pathLst>
                <a:path w="1059" h="1383" extrusionOk="0">
                  <a:moveTo>
                    <a:pt x="90" y="291"/>
                  </a:moveTo>
                  <a:cubicBezTo>
                    <a:pt x="45" y="357"/>
                    <a:pt x="23" y="469"/>
                    <a:pt x="1" y="580"/>
                  </a:cubicBezTo>
                  <a:cubicBezTo>
                    <a:pt x="34" y="992"/>
                    <a:pt x="45" y="1271"/>
                    <a:pt x="45" y="1271"/>
                  </a:cubicBezTo>
                  <a:cubicBezTo>
                    <a:pt x="45" y="1271"/>
                    <a:pt x="547" y="1382"/>
                    <a:pt x="992" y="1304"/>
                  </a:cubicBezTo>
                  <a:cubicBezTo>
                    <a:pt x="1014" y="1093"/>
                    <a:pt x="1059" y="614"/>
                    <a:pt x="981" y="357"/>
                  </a:cubicBezTo>
                  <a:cubicBezTo>
                    <a:pt x="870" y="34"/>
                    <a:pt x="279" y="1"/>
                    <a:pt x="90" y="29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2050438" y="4276683"/>
              <a:ext cx="75424" cy="114492"/>
            </a:xfrm>
            <a:custGeom>
              <a:avLst/>
              <a:gdLst/>
              <a:ahLst/>
              <a:cxnLst/>
              <a:rect l="l" t="t" r="r" b="b"/>
              <a:pathLst>
                <a:path w="859" h="1304" extrusionOk="0">
                  <a:moveTo>
                    <a:pt x="90" y="324"/>
                  </a:moveTo>
                  <a:cubicBezTo>
                    <a:pt x="1" y="591"/>
                    <a:pt x="56" y="1115"/>
                    <a:pt x="79" y="1304"/>
                  </a:cubicBezTo>
                  <a:cubicBezTo>
                    <a:pt x="223" y="1293"/>
                    <a:pt x="368" y="1271"/>
                    <a:pt x="491" y="1237"/>
                  </a:cubicBezTo>
                  <a:cubicBezTo>
                    <a:pt x="702" y="1181"/>
                    <a:pt x="836" y="1126"/>
                    <a:pt x="836" y="1126"/>
                  </a:cubicBezTo>
                  <a:cubicBezTo>
                    <a:pt x="836" y="936"/>
                    <a:pt x="847" y="580"/>
                    <a:pt x="858" y="134"/>
                  </a:cubicBezTo>
                  <a:cubicBezTo>
                    <a:pt x="613" y="1"/>
                    <a:pt x="179" y="45"/>
                    <a:pt x="90" y="324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1756991" y="4435078"/>
              <a:ext cx="53912" cy="97985"/>
            </a:xfrm>
            <a:custGeom>
              <a:avLst/>
              <a:gdLst/>
              <a:ahLst/>
              <a:cxnLst/>
              <a:rect l="l" t="t" r="r" b="b"/>
              <a:pathLst>
                <a:path w="614" h="1116" extrusionOk="0">
                  <a:moveTo>
                    <a:pt x="267" y="1"/>
                  </a:moveTo>
                  <a:cubicBezTo>
                    <a:pt x="264" y="1"/>
                    <a:pt x="260" y="1"/>
                    <a:pt x="257" y="1"/>
                  </a:cubicBezTo>
                  <a:cubicBezTo>
                    <a:pt x="101" y="12"/>
                    <a:pt x="1" y="280"/>
                    <a:pt x="23" y="580"/>
                  </a:cubicBezTo>
                  <a:cubicBezTo>
                    <a:pt x="56" y="885"/>
                    <a:pt x="195" y="1116"/>
                    <a:pt x="347" y="1116"/>
                  </a:cubicBezTo>
                  <a:cubicBezTo>
                    <a:pt x="350" y="1116"/>
                    <a:pt x="354" y="1115"/>
                    <a:pt x="357" y="1115"/>
                  </a:cubicBezTo>
                  <a:cubicBezTo>
                    <a:pt x="513" y="1093"/>
                    <a:pt x="614" y="837"/>
                    <a:pt x="580" y="525"/>
                  </a:cubicBezTo>
                  <a:cubicBezTo>
                    <a:pt x="558" y="231"/>
                    <a:pt x="409" y="1"/>
                    <a:pt x="26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1768757" y="4456677"/>
              <a:ext cx="29415" cy="53909"/>
            </a:xfrm>
            <a:custGeom>
              <a:avLst/>
              <a:gdLst/>
              <a:ahLst/>
              <a:cxnLst/>
              <a:rect l="l" t="t" r="r" b="b"/>
              <a:pathLst>
                <a:path w="335" h="614" extrusionOk="0">
                  <a:moveTo>
                    <a:pt x="145" y="0"/>
                  </a:moveTo>
                  <a:cubicBezTo>
                    <a:pt x="56" y="11"/>
                    <a:pt x="1" y="156"/>
                    <a:pt x="23" y="323"/>
                  </a:cubicBezTo>
                  <a:cubicBezTo>
                    <a:pt x="34" y="484"/>
                    <a:pt x="106" y="614"/>
                    <a:pt x="191" y="614"/>
                  </a:cubicBezTo>
                  <a:cubicBezTo>
                    <a:pt x="194" y="614"/>
                    <a:pt x="198" y="613"/>
                    <a:pt x="201" y="613"/>
                  </a:cubicBezTo>
                  <a:cubicBezTo>
                    <a:pt x="279" y="602"/>
                    <a:pt x="335" y="468"/>
                    <a:pt x="324" y="290"/>
                  </a:cubicBezTo>
                  <a:cubicBezTo>
                    <a:pt x="313" y="123"/>
                    <a:pt x="223" y="0"/>
                    <a:pt x="145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1984935" y="4419449"/>
              <a:ext cx="65590" cy="98951"/>
            </a:xfrm>
            <a:custGeom>
              <a:avLst/>
              <a:gdLst/>
              <a:ahLst/>
              <a:cxnLst/>
              <a:rect l="l" t="t" r="r" b="b"/>
              <a:pathLst>
                <a:path w="747" h="1127" extrusionOk="0">
                  <a:moveTo>
                    <a:pt x="346" y="1"/>
                  </a:moveTo>
                  <a:cubicBezTo>
                    <a:pt x="145" y="12"/>
                    <a:pt x="0" y="268"/>
                    <a:pt x="12" y="580"/>
                  </a:cubicBezTo>
                  <a:cubicBezTo>
                    <a:pt x="22" y="885"/>
                    <a:pt x="193" y="1126"/>
                    <a:pt x="388" y="1126"/>
                  </a:cubicBezTo>
                  <a:cubicBezTo>
                    <a:pt x="393" y="1126"/>
                    <a:pt x="397" y="1126"/>
                    <a:pt x="401" y="1126"/>
                  </a:cubicBezTo>
                  <a:cubicBezTo>
                    <a:pt x="602" y="1115"/>
                    <a:pt x="747" y="859"/>
                    <a:pt x="736" y="547"/>
                  </a:cubicBezTo>
                  <a:cubicBezTo>
                    <a:pt x="724" y="235"/>
                    <a:pt x="546" y="1"/>
                    <a:pt x="346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1999598" y="4442014"/>
              <a:ext cx="36263" cy="53909"/>
            </a:xfrm>
            <a:custGeom>
              <a:avLst/>
              <a:gdLst/>
              <a:ahLst/>
              <a:cxnLst/>
              <a:rect l="l" t="t" r="r" b="b"/>
              <a:pathLst>
                <a:path w="413" h="614" extrusionOk="0">
                  <a:moveTo>
                    <a:pt x="190" y="0"/>
                  </a:moveTo>
                  <a:cubicBezTo>
                    <a:pt x="78" y="0"/>
                    <a:pt x="0" y="145"/>
                    <a:pt x="12" y="312"/>
                  </a:cubicBezTo>
                  <a:cubicBezTo>
                    <a:pt x="12" y="483"/>
                    <a:pt x="104" y="613"/>
                    <a:pt x="210" y="613"/>
                  </a:cubicBezTo>
                  <a:cubicBezTo>
                    <a:pt x="215" y="613"/>
                    <a:pt x="219" y="613"/>
                    <a:pt x="223" y="613"/>
                  </a:cubicBezTo>
                  <a:cubicBezTo>
                    <a:pt x="335" y="613"/>
                    <a:pt x="413" y="468"/>
                    <a:pt x="401" y="301"/>
                  </a:cubicBezTo>
                  <a:cubicBezTo>
                    <a:pt x="401" y="123"/>
                    <a:pt x="301" y="0"/>
                    <a:pt x="190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1964388" y="2745068"/>
              <a:ext cx="84205" cy="118443"/>
            </a:xfrm>
            <a:custGeom>
              <a:avLst/>
              <a:gdLst/>
              <a:ahLst/>
              <a:cxnLst/>
              <a:rect l="l" t="t" r="r" b="b"/>
              <a:pathLst>
                <a:path w="959" h="1349" extrusionOk="0">
                  <a:moveTo>
                    <a:pt x="268" y="135"/>
                  </a:moveTo>
                  <a:cubicBezTo>
                    <a:pt x="268" y="135"/>
                    <a:pt x="0" y="458"/>
                    <a:pt x="56" y="1104"/>
                  </a:cubicBezTo>
                  <a:cubicBezTo>
                    <a:pt x="56" y="1104"/>
                    <a:pt x="246" y="1349"/>
                    <a:pt x="624" y="1249"/>
                  </a:cubicBezTo>
                  <a:cubicBezTo>
                    <a:pt x="624" y="1249"/>
                    <a:pt x="702" y="502"/>
                    <a:pt x="958" y="190"/>
                  </a:cubicBezTo>
                  <a:cubicBezTo>
                    <a:pt x="958" y="190"/>
                    <a:pt x="580" y="1"/>
                    <a:pt x="268" y="135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423085" y="2729440"/>
              <a:ext cx="98868" cy="80337"/>
            </a:xfrm>
            <a:custGeom>
              <a:avLst/>
              <a:gdLst/>
              <a:ahLst/>
              <a:cxnLst/>
              <a:rect l="l" t="t" r="r" b="b"/>
              <a:pathLst>
                <a:path w="1126" h="915" extrusionOk="0">
                  <a:moveTo>
                    <a:pt x="636" y="1"/>
                  </a:moveTo>
                  <a:cubicBezTo>
                    <a:pt x="636" y="1"/>
                    <a:pt x="268" y="123"/>
                    <a:pt x="1" y="725"/>
                  </a:cubicBezTo>
                  <a:cubicBezTo>
                    <a:pt x="1" y="725"/>
                    <a:pt x="123" y="825"/>
                    <a:pt x="446" y="914"/>
                  </a:cubicBezTo>
                  <a:cubicBezTo>
                    <a:pt x="446" y="914"/>
                    <a:pt x="769" y="379"/>
                    <a:pt x="1126" y="212"/>
                  </a:cubicBezTo>
                  <a:cubicBezTo>
                    <a:pt x="1126" y="212"/>
                    <a:pt x="892" y="1"/>
                    <a:pt x="63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37"/>
          <p:cNvGrpSpPr/>
          <p:nvPr/>
        </p:nvGrpSpPr>
        <p:grpSpPr>
          <a:xfrm>
            <a:off x="782259" y="4107093"/>
            <a:ext cx="731424" cy="831131"/>
            <a:chOff x="3119575" y="3536675"/>
            <a:chExt cx="947898" cy="1107797"/>
          </a:xfrm>
        </p:grpSpPr>
        <p:sp>
          <p:nvSpPr>
            <p:cNvPr id="517" name="Google Shape;517;p37"/>
            <p:cNvSpPr/>
            <p:nvPr/>
          </p:nvSpPr>
          <p:spPr>
            <a:xfrm>
              <a:off x="3654655" y="4242459"/>
              <a:ext cx="218504" cy="269513"/>
            </a:xfrm>
            <a:custGeom>
              <a:avLst/>
              <a:gdLst/>
              <a:ahLst/>
              <a:cxnLst/>
              <a:rect l="l" t="t" r="r" b="b"/>
              <a:pathLst>
                <a:path w="3821" h="4713" extrusionOk="0">
                  <a:moveTo>
                    <a:pt x="223" y="368"/>
                  </a:moveTo>
                  <a:cubicBezTo>
                    <a:pt x="223" y="368"/>
                    <a:pt x="1593" y="2518"/>
                    <a:pt x="1626" y="2818"/>
                  </a:cubicBezTo>
                  <a:cubicBezTo>
                    <a:pt x="1660" y="3119"/>
                    <a:pt x="646" y="4233"/>
                    <a:pt x="713" y="4378"/>
                  </a:cubicBezTo>
                  <a:cubicBezTo>
                    <a:pt x="780" y="4523"/>
                    <a:pt x="1548" y="4712"/>
                    <a:pt x="1838" y="4701"/>
                  </a:cubicBezTo>
                  <a:cubicBezTo>
                    <a:pt x="2128" y="4690"/>
                    <a:pt x="2974" y="4590"/>
                    <a:pt x="3108" y="4445"/>
                  </a:cubicBezTo>
                  <a:cubicBezTo>
                    <a:pt x="3242" y="4300"/>
                    <a:pt x="3821" y="3086"/>
                    <a:pt x="3709" y="2863"/>
                  </a:cubicBezTo>
                  <a:cubicBezTo>
                    <a:pt x="3598" y="2640"/>
                    <a:pt x="2852" y="947"/>
                    <a:pt x="2618" y="713"/>
                  </a:cubicBezTo>
                  <a:cubicBezTo>
                    <a:pt x="2384" y="479"/>
                    <a:pt x="0" y="0"/>
                    <a:pt x="223" y="36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7"/>
            <p:cNvSpPr/>
            <p:nvPr/>
          </p:nvSpPr>
          <p:spPr>
            <a:xfrm>
              <a:off x="3664090" y="4255955"/>
              <a:ext cx="142219" cy="255388"/>
            </a:xfrm>
            <a:custGeom>
              <a:avLst/>
              <a:gdLst/>
              <a:ahLst/>
              <a:cxnLst/>
              <a:rect l="l" t="t" r="r" b="b"/>
              <a:pathLst>
                <a:path w="2487" h="4466" extrusionOk="0">
                  <a:moveTo>
                    <a:pt x="323" y="0"/>
                  </a:moveTo>
                  <a:cubicBezTo>
                    <a:pt x="116" y="0"/>
                    <a:pt x="1" y="38"/>
                    <a:pt x="58" y="132"/>
                  </a:cubicBezTo>
                  <a:cubicBezTo>
                    <a:pt x="58" y="132"/>
                    <a:pt x="1428" y="2282"/>
                    <a:pt x="1461" y="2582"/>
                  </a:cubicBezTo>
                  <a:cubicBezTo>
                    <a:pt x="1495" y="2883"/>
                    <a:pt x="481" y="3997"/>
                    <a:pt x="548" y="4142"/>
                  </a:cubicBezTo>
                  <a:cubicBezTo>
                    <a:pt x="613" y="4283"/>
                    <a:pt x="1341" y="4465"/>
                    <a:pt x="1647" y="4465"/>
                  </a:cubicBezTo>
                  <a:cubicBezTo>
                    <a:pt x="1656" y="4465"/>
                    <a:pt x="1665" y="4465"/>
                    <a:pt x="1673" y="4465"/>
                  </a:cubicBezTo>
                  <a:cubicBezTo>
                    <a:pt x="1762" y="4465"/>
                    <a:pt x="2486" y="3028"/>
                    <a:pt x="2453" y="2649"/>
                  </a:cubicBezTo>
                  <a:cubicBezTo>
                    <a:pt x="2386" y="2003"/>
                    <a:pt x="2029" y="1257"/>
                    <a:pt x="1606" y="600"/>
                  </a:cubicBezTo>
                  <a:cubicBezTo>
                    <a:pt x="1495" y="444"/>
                    <a:pt x="1383" y="288"/>
                    <a:pt x="1272" y="121"/>
                  </a:cubicBezTo>
                  <a:cubicBezTo>
                    <a:pt x="916" y="50"/>
                    <a:pt x="560" y="0"/>
                    <a:pt x="323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7"/>
            <p:cNvSpPr/>
            <p:nvPr/>
          </p:nvSpPr>
          <p:spPr>
            <a:xfrm>
              <a:off x="3653969" y="4481952"/>
              <a:ext cx="203293" cy="95613"/>
            </a:xfrm>
            <a:custGeom>
              <a:avLst/>
              <a:gdLst/>
              <a:ahLst/>
              <a:cxnLst/>
              <a:rect l="l" t="t" r="r" b="b"/>
              <a:pathLst>
                <a:path w="3555" h="1672" extrusionOk="0">
                  <a:moveTo>
                    <a:pt x="3176" y="212"/>
                  </a:moveTo>
                  <a:cubicBezTo>
                    <a:pt x="3176" y="212"/>
                    <a:pt x="2006" y="502"/>
                    <a:pt x="1761" y="424"/>
                  </a:cubicBezTo>
                  <a:cubicBezTo>
                    <a:pt x="1516" y="346"/>
                    <a:pt x="814" y="1"/>
                    <a:pt x="814" y="1"/>
                  </a:cubicBezTo>
                  <a:cubicBezTo>
                    <a:pt x="814" y="1"/>
                    <a:pt x="246" y="212"/>
                    <a:pt x="123" y="669"/>
                  </a:cubicBezTo>
                  <a:cubicBezTo>
                    <a:pt x="1" y="1126"/>
                    <a:pt x="380" y="1627"/>
                    <a:pt x="1650" y="1649"/>
                  </a:cubicBezTo>
                  <a:cubicBezTo>
                    <a:pt x="2919" y="1671"/>
                    <a:pt x="3554" y="1204"/>
                    <a:pt x="3176" y="21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7"/>
            <p:cNvSpPr/>
            <p:nvPr/>
          </p:nvSpPr>
          <p:spPr>
            <a:xfrm>
              <a:off x="3250757" y="4097837"/>
              <a:ext cx="249784" cy="401382"/>
            </a:xfrm>
            <a:custGeom>
              <a:avLst/>
              <a:gdLst/>
              <a:ahLst/>
              <a:cxnLst/>
              <a:rect l="l" t="t" r="r" b="b"/>
              <a:pathLst>
                <a:path w="4368" h="7019" extrusionOk="0">
                  <a:moveTo>
                    <a:pt x="2841" y="6729"/>
                  </a:moveTo>
                  <a:cubicBezTo>
                    <a:pt x="2841" y="6729"/>
                    <a:pt x="2708" y="5147"/>
                    <a:pt x="2841" y="4824"/>
                  </a:cubicBezTo>
                  <a:cubicBezTo>
                    <a:pt x="2964" y="4490"/>
                    <a:pt x="4289" y="3075"/>
                    <a:pt x="4323" y="2518"/>
                  </a:cubicBezTo>
                  <a:cubicBezTo>
                    <a:pt x="4367" y="1950"/>
                    <a:pt x="4289" y="346"/>
                    <a:pt x="2830" y="179"/>
                  </a:cubicBezTo>
                  <a:cubicBezTo>
                    <a:pt x="1371" y="1"/>
                    <a:pt x="948" y="1182"/>
                    <a:pt x="992" y="1883"/>
                  </a:cubicBezTo>
                  <a:cubicBezTo>
                    <a:pt x="1048" y="2596"/>
                    <a:pt x="1393" y="3565"/>
                    <a:pt x="1338" y="3977"/>
                  </a:cubicBezTo>
                  <a:cubicBezTo>
                    <a:pt x="1282" y="4401"/>
                    <a:pt x="112" y="6294"/>
                    <a:pt x="1" y="6473"/>
                  </a:cubicBezTo>
                  <a:cubicBezTo>
                    <a:pt x="1" y="6473"/>
                    <a:pt x="558" y="7018"/>
                    <a:pt x="1282" y="7007"/>
                  </a:cubicBezTo>
                  <a:cubicBezTo>
                    <a:pt x="1772" y="7007"/>
                    <a:pt x="2251" y="6929"/>
                    <a:pt x="2841" y="672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7"/>
            <p:cNvSpPr/>
            <p:nvPr/>
          </p:nvSpPr>
          <p:spPr>
            <a:xfrm>
              <a:off x="3250757" y="4110589"/>
              <a:ext cx="179732" cy="400695"/>
            </a:xfrm>
            <a:custGeom>
              <a:avLst/>
              <a:gdLst/>
              <a:ahLst/>
              <a:cxnLst/>
              <a:rect l="l" t="t" r="r" b="b"/>
              <a:pathLst>
                <a:path w="3143" h="7007" extrusionOk="0">
                  <a:moveTo>
                    <a:pt x="2084" y="1"/>
                  </a:moveTo>
                  <a:cubicBezTo>
                    <a:pt x="1226" y="223"/>
                    <a:pt x="959" y="1092"/>
                    <a:pt x="992" y="1660"/>
                  </a:cubicBezTo>
                  <a:cubicBezTo>
                    <a:pt x="1048" y="2373"/>
                    <a:pt x="1393" y="3342"/>
                    <a:pt x="1338" y="3754"/>
                  </a:cubicBezTo>
                  <a:cubicBezTo>
                    <a:pt x="1282" y="4178"/>
                    <a:pt x="112" y="6071"/>
                    <a:pt x="1" y="6250"/>
                  </a:cubicBezTo>
                  <a:cubicBezTo>
                    <a:pt x="1" y="6250"/>
                    <a:pt x="892" y="7007"/>
                    <a:pt x="1605" y="7007"/>
                  </a:cubicBezTo>
                  <a:cubicBezTo>
                    <a:pt x="1605" y="7007"/>
                    <a:pt x="1728" y="4857"/>
                    <a:pt x="2095" y="4077"/>
                  </a:cubicBezTo>
                  <a:cubicBezTo>
                    <a:pt x="2362" y="3498"/>
                    <a:pt x="2964" y="3008"/>
                    <a:pt x="3142" y="1950"/>
                  </a:cubicBezTo>
                  <a:cubicBezTo>
                    <a:pt x="3075" y="1671"/>
                    <a:pt x="2340" y="1838"/>
                    <a:pt x="2307" y="1593"/>
                  </a:cubicBezTo>
                  <a:cubicBezTo>
                    <a:pt x="2251" y="1070"/>
                    <a:pt x="2140" y="524"/>
                    <a:pt x="2084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7"/>
            <p:cNvSpPr/>
            <p:nvPr/>
          </p:nvSpPr>
          <p:spPr>
            <a:xfrm>
              <a:off x="3208726" y="4460279"/>
              <a:ext cx="217303" cy="119174"/>
            </a:xfrm>
            <a:custGeom>
              <a:avLst/>
              <a:gdLst/>
              <a:ahLst/>
              <a:cxnLst/>
              <a:rect l="l" t="t" r="r" b="b"/>
              <a:pathLst>
                <a:path w="3800" h="2084" extrusionOk="0">
                  <a:moveTo>
                    <a:pt x="3576" y="313"/>
                  </a:moveTo>
                  <a:cubicBezTo>
                    <a:pt x="3576" y="313"/>
                    <a:pt x="2451" y="669"/>
                    <a:pt x="1917" y="547"/>
                  </a:cubicBezTo>
                  <a:cubicBezTo>
                    <a:pt x="1616" y="480"/>
                    <a:pt x="825" y="1"/>
                    <a:pt x="825" y="1"/>
                  </a:cubicBezTo>
                  <a:cubicBezTo>
                    <a:pt x="825" y="1"/>
                    <a:pt x="101" y="179"/>
                    <a:pt x="23" y="1115"/>
                  </a:cubicBezTo>
                  <a:cubicBezTo>
                    <a:pt x="1" y="1326"/>
                    <a:pt x="101" y="1527"/>
                    <a:pt x="279" y="1638"/>
                  </a:cubicBezTo>
                  <a:cubicBezTo>
                    <a:pt x="580" y="1828"/>
                    <a:pt x="1193" y="2084"/>
                    <a:pt x="2251" y="2017"/>
                  </a:cubicBezTo>
                  <a:cubicBezTo>
                    <a:pt x="3142" y="1961"/>
                    <a:pt x="3510" y="1638"/>
                    <a:pt x="3643" y="1460"/>
                  </a:cubicBezTo>
                  <a:cubicBezTo>
                    <a:pt x="3688" y="1416"/>
                    <a:pt x="3710" y="1349"/>
                    <a:pt x="3721" y="1282"/>
                  </a:cubicBezTo>
                  <a:cubicBezTo>
                    <a:pt x="3755" y="1070"/>
                    <a:pt x="3799" y="524"/>
                    <a:pt x="3576" y="313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7"/>
            <p:cNvSpPr/>
            <p:nvPr/>
          </p:nvSpPr>
          <p:spPr>
            <a:xfrm>
              <a:off x="3875675" y="3915015"/>
              <a:ext cx="121061" cy="219190"/>
            </a:xfrm>
            <a:custGeom>
              <a:avLst/>
              <a:gdLst/>
              <a:ahLst/>
              <a:cxnLst/>
              <a:rect l="l" t="t" r="r" b="b"/>
              <a:pathLst>
                <a:path w="2117" h="3833" extrusionOk="0">
                  <a:moveTo>
                    <a:pt x="0" y="2362"/>
                  </a:moveTo>
                  <a:cubicBezTo>
                    <a:pt x="0" y="2362"/>
                    <a:pt x="958" y="1048"/>
                    <a:pt x="981" y="647"/>
                  </a:cubicBezTo>
                  <a:cubicBezTo>
                    <a:pt x="992" y="246"/>
                    <a:pt x="1215" y="1"/>
                    <a:pt x="1660" y="769"/>
                  </a:cubicBezTo>
                  <a:cubicBezTo>
                    <a:pt x="2117" y="1538"/>
                    <a:pt x="1693" y="2897"/>
                    <a:pt x="1081" y="3365"/>
                  </a:cubicBezTo>
                  <a:cubicBezTo>
                    <a:pt x="457" y="3833"/>
                    <a:pt x="0" y="2362"/>
                    <a:pt x="0" y="236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7"/>
            <p:cNvSpPr/>
            <p:nvPr/>
          </p:nvSpPr>
          <p:spPr>
            <a:xfrm>
              <a:off x="3257162" y="3947496"/>
              <a:ext cx="763820" cy="407100"/>
            </a:xfrm>
            <a:custGeom>
              <a:avLst/>
              <a:gdLst/>
              <a:ahLst/>
              <a:cxnLst/>
              <a:rect l="l" t="t" r="r" b="b"/>
              <a:pathLst>
                <a:path w="13357" h="7119" extrusionOk="0">
                  <a:moveTo>
                    <a:pt x="12019" y="2530"/>
                  </a:moveTo>
                  <a:cubicBezTo>
                    <a:pt x="11685" y="2028"/>
                    <a:pt x="11139" y="1716"/>
                    <a:pt x="10527" y="1672"/>
                  </a:cubicBezTo>
                  <a:cubicBezTo>
                    <a:pt x="9301" y="1572"/>
                    <a:pt x="7085" y="1338"/>
                    <a:pt x="5815" y="781"/>
                  </a:cubicBezTo>
                  <a:cubicBezTo>
                    <a:pt x="3988" y="1"/>
                    <a:pt x="3041" y="1215"/>
                    <a:pt x="2685" y="1249"/>
                  </a:cubicBezTo>
                  <a:cubicBezTo>
                    <a:pt x="2328" y="1282"/>
                    <a:pt x="513" y="2329"/>
                    <a:pt x="257" y="4134"/>
                  </a:cubicBezTo>
                  <a:cubicBezTo>
                    <a:pt x="0" y="5938"/>
                    <a:pt x="2150" y="6863"/>
                    <a:pt x="3119" y="6896"/>
                  </a:cubicBezTo>
                  <a:cubicBezTo>
                    <a:pt x="4088" y="6929"/>
                    <a:pt x="6305" y="6072"/>
                    <a:pt x="7118" y="6306"/>
                  </a:cubicBezTo>
                  <a:cubicBezTo>
                    <a:pt x="7942" y="6540"/>
                    <a:pt x="10148" y="7119"/>
                    <a:pt x="11229" y="6161"/>
                  </a:cubicBezTo>
                  <a:cubicBezTo>
                    <a:pt x="12175" y="5314"/>
                    <a:pt x="13356" y="4568"/>
                    <a:pt x="12019" y="253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7"/>
            <p:cNvSpPr/>
            <p:nvPr/>
          </p:nvSpPr>
          <p:spPr>
            <a:xfrm>
              <a:off x="3273688" y="4211865"/>
              <a:ext cx="700745" cy="142734"/>
            </a:xfrm>
            <a:custGeom>
              <a:avLst/>
              <a:gdLst/>
              <a:ahLst/>
              <a:cxnLst/>
              <a:rect l="l" t="t" r="r" b="b"/>
              <a:pathLst>
                <a:path w="12254" h="2496" extrusionOk="0">
                  <a:moveTo>
                    <a:pt x="11240" y="391"/>
                  </a:moveTo>
                  <a:cubicBezTo>
                    <a:pt x="10338" y="747"/>
                    <a:pt x="9536" y="970"/>
                    <a:pt x="8567" y="758"/>
                  </a:cubicBezTo>
                  <a:cubicBezTo>
                    <a:pt x="7509" y="535"/>
                    <a:pt x="6528" y="313"/>
                    <a:pt x="5459" y="613"/>
                  </a:cubicBezTo>
                  <a:cubicBezTo>
                    <a:pt x="4178" y="970"/>
                    <a:pt x="2240" y="2106"/>
                    <a:pt x="959" y="1137"/>
                  </a:cubicBezTo>
                  <a:cubicBezTo>
                    <a:pt x="602" y="869"/>
                    <a:pt x="279" y="569"/>
                    <a:pt x="1" y="235"/>
                  </a:cubicBezTo>
                  <a:cubicBezTo>
                    <a:pt x="313" y="1560"/>
                    <a:pt x="1995" y="2240"/>
                    <a:pt x="2830" y="2273"/>
                  </a:cubicBezTo>
                  <a:cubicBezTo>
                    <a:pt x="3799" y="2306"/>
                    <a:pt x="6016" y="1449"/>
                    <a:pt x="6829" y="1683"/>
                  </a:cubicBezTo>
                  <a:cubicBezTo>
                    <a:pt x="7653" y="1917"/>
                    <a:pt x="9859" y="2496"/>
                    <a:pt x="10940" y="1538"/>
                  </a:cubicBezTo>
                  <a:cubicBezTo>
                    <a:pt x="11463" y="1070"/>
                    <a:pt x="12053" y="636"/>
                    <a:pt x="12254" y="1"/>
                  </a:cubicBezTo>
                  <a:cubicBezTo>
                    <a:pt x="11909" y="145"/>
                    <a:pt x="11541" y="268"/>
                    <a:pt x="11240" y="391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7"/>
            <p:cNvSpPr/>
            <p:nvPr/>
          </p:nvSpPr>
          <p:spPr>
            <a:xfrm>
              <a:off x="3267970" y="3963451"/>
              <a:ext cx="425571" cy="265052"/>
            </a:xfrm>
            <a:custGeom>
              <a:avLst/>
              <a:gdLst/>
              <a:ahLst/>
              <a:cxnLst/>
              <a:rect l="l" t="t" r="r" b="b"/>
              <a:pathLst>
                <a:path w="7442" h="4635" extrusionOk="0">
                  <a:moveTo>
                    <a:pt x="1783" y="4634"/>
                  </a:moveTo>
                  <a:cubicBezTo>
                    <a:pt x="3342" y="4590"/>
                    <a:pt x="3677" y="4222"/>
                    <a:pt x="4757" y="2830"/>
                  </a:cubicBezTo>
                  <a:cubicBezTo>
                    <a:pt x="5392" y="2028"/>
                    <a:pt x="6105" y="1861"/>
                    <a:pt x="7041" y="1582"/>
                  </a:cubicBezTo>
                  <a:cubicBezTo>
                    <a:pt x="7442" y="1471"/>
                    <a:pt x="7430" y="1237"/>
                    <a:pt x="7219" y="970"/>
                  </a:cubicBezTo>
                  <a:cubicBezTo>
                    <a:pt x="6784" y="591"/>
                    <a:pt x="6328" y="468"/>
                    <a:pt x="5982" y="401"/>
                  </a:cubicBezTo>
                  <a:cubicBezTo>
                    <a:pt x="3855" y="0"/>
                    <a:pt x="2852" y="936"/>
                    <a:pt x="2496" y="970"/>
                  </a:cubicBezTo>
                  <a:cubicBezTo>
                    <a:pt x="2229" y="1003"/>
                    <a:pt x="1159" y="1582"/>
                    <a:pt x="513" y="2629"/>
                  </a:cubicBezTo>
                  <a:cubicBezTo>
                    <a:pt x="1" y="3476"/>
                    <a:pt x="580" y="4579"/>
                    <a:pt x="1571" y="4634"/>
                  </a:cubicBezTo>
                  <a:cubicBezTo>
                    <a:pt x="1638" y="4634"/>
                    <a:pt x="1705" y="4634"/>
                    <a:pt x="1783" y="463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7"/>
            <p:cNvSpPr/>
            <p:nvPr/>
          </p:nvSpPr>
          <p:spPr>
            <a:xfrm>
              <a:off x="3401726" y="3913127"/>
              <a:ext cx="138331" cy="126150"/>
            </a:xfrm>
            <a:custGeom>
              <a:avLst/>
              <a:gdLst/>
              <a:ahLst/>
              <a:cxnLst/>
              <a:rect l="l" t="t" r="r" b="b"/>
              <a:pathLst>
                <a:path w="2419" h="2206" extrusionOk="0">
                  <a:moveTo>
                    <a:pt x="1" y="1070"/>
                  </a:moveTo>
                  <a:lnTo>
                    <a:pt x="201" y="1894"/>
                  </a:lnTo>
                  <a:cubicBezTo>
                    <a:pt x="201" y="1894"/>
                    <a:pt x="1003" y="2206"/>
                    <a:pt x="1683" y="1816"/>
                  </a:cubicBezTo>
                  <a:cubicBezTo>
                    <a:pt x="2362" y="1437"/>
                    <a:pt x="2418" y="1215"/>
                    <a:pt x="2418" y="1215"/>
                  </a:cubicBezTo>
                  <a:cubicBezTo>
                    <a:pt x="2418" y="1215"/>
                    <a:pt x="2073" y="802"/>
                    <a:pt x="1895" y="401"/>
                  </a:cubicBezTo>
                  <a:cubicBezTo>
                    <a:pt x="1727" y="0"/>
                    <a:pt x="1" y="1070"/>
                    <a:pt x="1" y="107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7"/>
            <p:cNvSpPr/>
            <p:nvPr/>
          </p:nvSpPr>
          <p:spPr>
            <a:xfrm>
              <a:off x="3356550" y="3536675"/>
              <a:ext cx="154800" cy="166923"/>
            </a:xfrm>
            <a:custGeom>
              <a:avLst/>
              <a:gdLst/>
              <a:ahLst/>
              <a:cxnLst/>
              <a:rect l="l" t="t" r="r" b="b"/>
              <a:pathLst>
                <a:path w="2707" h="2919" extrusionOk="0">
                  <a:moveTo>
                    <a:pt x="1949" y="0"/>
                  </a:moveTo>
                  <a:cubicBezTo>
                    <a:pt x="2027" y="134"/>
                    <a:pt x="2373" y="680"/>
                    <a:pt x="2562" y="1070"/>
                  </a:cubicBezTo>
                  <a:cubicBezTo>
                    <a:pt x="2696" y="1337"/>
                    <a:pt x="2707" y="1660"/>
                    <a:pt x="2618" y="1938"/>
                  </a:cubicBezTo>
                  <a:cubicBezTo>
                    <a:pt x="2517" y="2217"/>
                    <a:pt x="2261" y="2417"/>
                    <a:pt x="2217" y="2707"/>
                  </a:cubicBezTo>
                  <a:cubicBezTo>
                    <a:pt x="2194" y="2774"/>
                    <a:pt x="2194" y="2852"/>
                    <a:pt x="2161" y="2919"/>
                  </a:cubicBezTo>
                  <a:cubicBezTo>
                    <a:pt x="1571" y="2696"/>
                    <a:pt x="958" y="2507"/>
                    <a:pt x="345" y="2351"/>
                  </a:cubicBezTo>
                  <a:cubicBezTo>
                    <a:pt x="156" y="2061"/>
                    <a:pt x="0" y="1604"/>
                    <a:pt x="100" y="1259"/>
                  </a:cubicBezTo>
                  <a:cubicBezTo>
                    <a:pt x="145" y="1136"/>
                    <a:pt x="223" y="1036"/>
                    <a:pt x="323" y="958"/>
                  </a:cubicBezTo>
                  <a:cubicBezTo>
                    <a:pt x="568" y="747"/>
                    <a:pt x="891" y="635"/>
                    <a:pt x="1181" y="502"/>
                  </a:cubicBezTo>
                  <a:cubicBezTo>
                    <a:pt x="1326" y="435"/>
                    <a:pt x="1470" y="368"/>
                    <a:pt x="1604" y="290"/>
                  </a:cubicBezTo>
                  <a:cubicBezTo>
                    <a:pt x="1649" y="268"/>
                    <a:pt x="1972" y="45"/>
                    <a:pt x="194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7"/>
            <p:cNvSpPr/>
            <p:nvPr/>
          </p:nvSpPr>
          <p:spPr>
            <a:xfrm>
              <a:off x="3119575" y="3655163"/>
              <a:ext cx="456108" cy="338249"/>
            </a:xfrm>
            <a:custGeom>
              <a:avLst/>
              <a:gdLst/>
              <a:ahLst/>
              <a:cxnLst/>
              <a:rect l="l" t="t" r="r" b="b"/>
              <a:pathLst>
                <a:path w="7976" h="5915" extrusionOk="0">
                  <a:moveTo>
                    <a:pt x="4378" y="223"/>
                  </a:moveTo>
                  <a:cubicBezTo>
                    <a:pt x="4378" y="223"/>
                    <a:pt x="3999" y="345"/>
                    <a:pt x="3799" y="624"/>
                  </a:cubicBezTo>
                  <a:cubicBezTo>
                    <a:pt x="3598" y="902"/>
                    <a:pt x="2841" y="2061"/>
                    <a:pt x="1426" y="1927"/>
                  </a:cubicBezTo>
                  <a:cubicBezTo>
                    <a:pt x="0" y="1794"/>
                    <a:pt x="179" y="2707"/>
                    <a:pt x="223" y="3286"/>
                  </a:cubicBezTo>
                  <a:cubicBezTo>
                    <a:pt x="268" y="3865"/>
                    <a:pt x="580" y="4456"/>
                    <a:pt x="1136" y="4768"/>
                  </a:cubicBezTo>
                  <a:cubicBezTo>
                    <a:pt x="1693" y="5068"/>
                    <a:pt x="3231" y="4912"/>
                    <a:pt x="3275" y="5002"/>
                  </a:cubicBezTo>
                  <a:cubicBezTo>
                    <a:pt x="3320" y="5091"/>
                    <a:pt x="4723" y="5915"/>
                    <a:pt x="5737" y="5692"/>
                  </a:cubicBezTo>
                  <a:cubicBezTo>
                    <a:pt x="6327" y="5559"/>
                    <a:pt x="7174" y="5080"/>
                    <a:pt x="7586" y="4222"/>
                  </a:cubicBezTo>
                  <a:cubicBezTo>
                    <a:pt x="7876" y="3631"/>
                    <a:pt x="7976" y="2807"/>
                    <a:pt x="7419" y="1760"/>
                  </a:cubicBezTo>
                  <a:cubicBezTo>
                    <a:pt x="6494" y="0"/>
                    <a:pt x="4645" y="100"/>
                    <a:pt x="4378" y="22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7"/>
            <p:cNvSpPr/>
            <p:nvPr/>
          </p:nvSpPr>
          <p:spPr>
            <a:xfrm>
              <a:off x="3145709" y="3886651"/>
              <a:ext cx="116600" cy="52038"/>
            </a:xfrm>
            <a:custGeom>
              <a:avLst/>
              <a:gdLst/>
              <a:ahLst/>
              <a:cxnLst/>
              <a:rect l="l" t="t" r="r" b="b"/>
              <a:pathLst>
                <a:path w="2039" h="910" extrusionOk="0">
                  <a:moveTo>
                    <a:pt x="358" y="0"/>
                  </a:moveTo>
                  <a:cubicBezTo>
                    <a:pt x="217" y="0"/>
                    <a:pt x="94" y="14"/>
                    <a:pt x="0" y="29"/>
                  </a:cubicBezTo>
                  <a:cubicBezTo>
                    <a:pt x="33" y="85"/>
                    <a:pt x="67" y="140"/>
                    <a:pt x="111" y="196"/>
                  </a:cubicBezTo>
                  <a:cubicBezTo>
                    <a:pt x="179" y="188"/>
                    <a:pt x="258" y="182"/>
                    <a:pt x="345" y="182"/>
                  </a:cubicBezTo>
                  <a:cubicBezTo>
                    <a:pt x="744" y="182"/>
                    <a:pt x="1318" y="305"/>
                    <a:pt x="1793" y="909"/>
                  </a:cubicBezTo>
                  <a:lnTo>
                    <a:pt x="2038" y="909"/>
                  </a:lnTo>
                  <a:cubicBezTo>
                    <a:pt x="1515" y="153"/>
                    <a:pt x="832" y="0"/>
                    <a:pt x="35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7"/>
            <p:cNvSpPr/>
            <p:nvPr/>
          </p:nvSpPr>
          <p:spPr>
            <a:xfrm>
              <a:off x="3131012" y="3739855"/>
              <a:ext cx="410931" cy="242865"/>
            </a:xfrm>
            <a:custGeom>
              <a:avLst/>
              <a:gdLst/>
              <a:ahLst/>
              <a:cxnLst/>
              <a:rect l="l" t="t" r="r" b="b"/>
              <a:pathLst>
                <a:path w="7186" h="4247" extrusionOk="0">
                  <a:moveTo>
                    <a:pt x="7052" y="1"/>
                  </a:moveTo>
                  <a:cubicBezTo>
                    <a:pt x="6807" y="1215"/>
                    <a:pt x="6328" y="2050"/>
                    <a:pt x="5581" y="2585"/>
                  </a:cubicBezTo>
                  <a:cubicBezTo>
                    <a:pt x="5013" y="2997"/>
                    <a:pt x="4323" y="3209"/>
                    <a:pt x="3710" y="3353"/>
                  </a:cubicBezTo>
                  <a:cubicBezTo>
                    <a:pt x="3599" y="3387"/>
                    <a:pt x="3465" y="3409"/>
                    <a:pt x="3343" y="3431"/>
                  </a:cubicBezTo>
                  <a:cubicBezTo>
                    <a:pt x="3231" y="3309"/>
                    <a:pt x="3164" y="3153"/>
                    <a:pt x="3164" y="2986"/>
                  </a:cubicBezTo>
                  <a:cubicBezTo>
                    <a:pt x="3164" y="2941"/>
                    <a:pt x="3164" y="2897"/>
                    <a:pt x="3175" y="2863"/>
                  </a:cubicBezTo>
                  <a:cubicBezTo>
                    <a:pt x="3175" y="2819"/>
                    <a:pt x="3175" y="2774"/>
                    <a:pt x="3175" y="2730"/>
                  </a:cubicBezTo>
                  <a:cubicBezTo>
                    <a:pt x="3187" y="2373"/>
                    <a:pt x="2964" y="1961"/>
                    <a:pt x="2596" y="1928"/>
                  </a:cubicBezTo>
                  <a:cubicBezTo>
                    <a:pt x="2578" y="1925"/>
                    <a:pt x="2559" y="1923"/>
                    <a:pt x="2538" y="1923"/>
                  </a:cubicBezTo>
                  <a:cubicBezTo>
                    <a:pt x="2482" y="1923"/>
                    <a:pt x="2416" y="1934"/>
                    <a:pt x="2351" y="1950"/>
                  </a:cubicBezTo>
                  <a:cubicBezTo>
                    <a:pt x="1946" y="2060"/>
                    <a:pt x="1522" y="2163"/>
                    <a:pt x="1112" y="2163"/>
                  </a:cubicBezTo>
                  <a:cubicBezTo>
                    <a:pt x="981" y="2163"/>
                    <a:pt x="852" y="2152"/>
                    <a:pt x="725" y="2128"/>
                  </a:cubicBezTo>
                  <a:cubicBezTo>
                    <a:pt x="357" y="2050"/>
                    <a:pt x="112" y="1772"/>
                    <a:pt x="1" y="1627"/>
                  </a:cubicBezTo>
                  <a:lnTo>
                    <a:pt x="1" y="1627"/>
                  </a:lnTo>
                  <a:cubicBezTo>
                    <a:pt x="12" y="1694"/>
                    <a:pt x="12" y="1749"/>
                    <a:pt x="23" y="1805"/>
                  </a:cubicBezTo>
                  <a:cubicBezTo>
                    <a:pt x="23" y="1861"/>
                    <a:pt x="34" y="1905"/>
                    <a:pt x="34" y="1950"/>
                  </a:cubicBezTo>
                  <a:cubicBezTo>
                    <a:pt x="190" y="2106"/>
                    <a:pt x="413" y="2262"/>
                    <a:pt x="691" y="2318"/>
                  </a:cubicBezTo>
                  <a:cubicBezTo>
                    <a:pt x="825" y="2342"/>
                    <a:pt x="961" y="2352"/>
                    <a:pt x="1098" y="2352"/>
                  </a:cubicBezTo>
                  <a:cubicBezTo>
                    <a:pt x="1531" y="2352"/>
                    <a:pt x="1975" y="2247"/>
                    <a:pt x="2407" y="2128"/>
                  </a:cubicBezTo>
                  <a:cubicBezTo>
                    <a:pt x="2474" y="2106"/>
                    <a:pt x="2529" y="2106"/>
                    <a:pt x="2574" y="2106"/>
                  </a:cubicBezTo>
                  <a:cubicBezTo>
                    <a:pt x="2852" y="2139"/>
                    <a:pt x="2997" y="2496"/>
                    <a:pt x="2997" y="2730"/>
                  </a:cubicBezTo>
                  <a:cubicBezTo>
                    <a:pt x="2997" y="2763"/>
                    <a:pt x="2986" y="2808"/>
                    <a:pt x="2986" y="2841"/>
                  </a:cubicBezTo>
                  <a:cubicBezTo>
                    <a:pt x="2986" y="2886"/>
                    <a:pt x="2975" y="2930"/>
                    <a:pt x="2975" y="2975"/>
                  </a:cubicBezTo>
                  <a:cubicBezTo>
                    <a:pt x="2975" y="3164"/>
                    <a:pt x="3042" y="3331"/>
                    <a:pt x="3142" y="3476"/>
                  </a:cubicBezTo>
                  <a:cubicBezTo>
                    <a:pt x="3097" y="3476"/>
                    <a:pt x="3053" y="3487"/>
                    <a:pt x="2997" y="3498"/>
                  </a:cubicBezTo>
                  <a:cubicBezTo>
                    <a:pt x="3042" y="3498"/>
                    <a:pt x="3075" y="3509"/>
                    <a:pt x="3075" y="3521"/>
                  </a:cubicBezTo>
                  <a:cubicBezTo>
                    <a:pt x="3086" y="3532"/>
                    <a:pt x="3153" y="3576"/>
                    <a:pt x="3253" y="3643"/>
                  </a:cubicBezTo>
                  <a:lnTo>
                    <a:pt x="3287" y="3643"/>
                  </a:lnTo>
                  <a:cubicBezTo>
                    <a:pt x="3309" y="3665"/>
                    <a:pt x="3343" y="3688"/>
                    <a:pt x="3376" y="3710"/>
                  </a:cubicBezTo>
                  <a:cubicBezTo>
                    <a:pt x="3779" y="3935"/>
                    <a:pt x="4514" y="4247"/>
                    <a:pt x="5175" y="4247"/>
                  </a:cubicBezTo>
                  <a:cubicBezTo>
                    <a:pt x="5299" y="4247"/>
                    <a:pt x="5421" y="4236"/>
                    <a:pt x="5537" y="4211"/>
                  </a:cubicBezTo>
                  <a:cubicBezTo>
                    <a:pt x="5559" y="4200"/>
                    <a:pt x="5593" y="4189"/>
                    <a:pt x="5626" y="4178"/>
                  </a:cubicBezTo>
                  <a:lnTo>
                    <a:pt x="5626" y="4178"/>
                  </a:lnTo>
                  <a:cubicBezTo>
                    <a:pt x="5567" y="4181"/>
                    <a:pt x="5507" y="4183"/>
                    <a:pt x="5446" y="4183"/>
                  </a:cubicBezTo>
                  <a:cubicBezTo>
                    <a:pt x="5089" y="4183"/>
                    <a:pt x="4722" y="4127"/>
                    <a:pt x="4378" y="4022"/>
                  </a:cubicBezTo>
                  <a:cubicBezTo>
                    <a:pt x="4122" y="3933"/>
                    <a:pt x="3766" y="3799"/>
                    <a:pt x="3510" y="3587"/>
                  </a:cubicBezTo>
                  <a:cubicBezTo>
                    <a:pt x="3588" y="3576"/>
                    <a:pt x="3677" y="3554"/>
                    <a:pt x="3755" y="3532"/>
                  </a:cubicBezTo>
                  <a:cubicBezTo>
                    <a:pt x="4378" y="3387"/>
                    <a:pt x="5091" y="3164"/>
                    <a:pt x="5693" y="2741"/>
                  </a:cubicBezTo>
                  <a:cubicBezTo>
                    <a:pt x="6439" y="2195"/>
                    <a:pt x="6918" y="1382"/>
                    <a:pt x="7185" y="235"/>
                  </a:cubicBezTo>
                  <a:cubicBezTo>
                    <a:pt x="7141" y="145"/>
                    <a:pt x="7096" y="67"/>
                    <a:pt x="7052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7"/>
            <p:cNvSpPr/>
            <p:nvPr/>
          </p:nvSpPr>
          <p:spPr>
            <a:xfrm>
              <a:off x="3487103" y="3587627"/>
              <a:ext cx="163778" cy="194315"/>
            </a:xfrm>
            <a:custGeom>
              <a:avLst/>
              <a:gdLst/>
              <a:ahLst/>
              <a:cxnLst/>
              <a:rect l="l" t="t" r="r" b="b"/>
              <a:pathLst>
                <a:path w="2864" h="3398" extrusionOk="0">
                  <a:moveTo>
                    <a:pt x="491" y="3309"/>
                  </a:moveTo>
                  <a:cubicBezTo>
                    <a:pt x="613" y="3398"/>
                    <a:pt x="914" y="3376"/>
                    <a:pt x="1059" y="3320"/>
                  </a:cubicBezTo>
                  <a:cubicBezTo>
                    <a:pt x="1482" y="3186"/>
                    <a:pt x="1916" y="3030"/>
                    <a:pt x="2251" y="2752"/>
                  </a:cubicBezTo>
                  <a:cubicBezTo>
                    <a:pt x="2340" y="2674"/>
                    <a:pt x="2429" y="2596"/>
                    <a:pt x="2507" y="2507"/>
                  </a:cubicBezTo>
                  <a:cubicBezTo>
                    <a:pt x="2752" y="2239"/>
                    <a:pt x="2863" y="1983"/>
                    <a:pt x="2841" y="1549"/>
                  </a:cubicBezTo>
                  <a:cubicBezTo>
                    <a:pt x="2819" y="1025"/>
                    <a:pt x="2585" y="569"/>
                    <a:pt x="2150" y="0"/>
                  </a:cubicBezTo>
                  <a:cubicBezTo>
                    <a:pt x="1861" y="323"/>
                    <a:pt x="1593" y="491"/>
                    <a:pt x="1237" y="736"/>
                  </a:cubicBezTo>
                  <a:cubicBezTo>
                    <a:pt x="881" y="970"/>
                    <a:pt x="290" y="1215"/>
                    <a:pt x="156" y="1627"/>
                  </a:cubicBezTo>
                  <a:cubicBezTo>
                    <a:pt x="1" y="2083"/>
                    <a:pt x="101" y="2373"/>
                    <a:pt x="212" y="2830"/>
                  </a:cubicBezTo>
                  <a:cubicBezTo>
                    <a:pt x="246" y="2952"/>
                    <a:pt x="390" y="3242"/>
                    <a:pt x="491" y="3309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7"/>
            <p:cNvSpPr/>
            <p:nvPr/>
          </p:nvSpPr>
          <p:spPr>
            <a:xfrm>
              <a:off x="3244410" y="3676150"/>
              <a:ext cx="228111" cy="154228"/>
            </a:xfrm>
            <a:custGeom>
              <a:avLst/>
              <a:gdLst/>
              <a:ahLst/>
              <a:cxnLst/>
              <a:rect l="l" t="t" r="r" b="b"/>
              <a:pathLst>
                <a:path w="3989" h="2697" extrusionOk="0">
                  <a:moveTo>
                    <a:pt x="3955" y="1059"/>
                  </a:moveTo>
                  <a:cubicBezTo>
                    <a:pt x="3922" y="914"/>
                    <a:pt x="3610" y="524"/>
                    <a:pt x="2908" y="212"/>
                  </a:cubicBezTo>
                  <a:cubicBezTo>
                    <a:pt x="2485" y="23"/>
                    <a:pt x="2117" y="1"/>
                    <a:pt x="1894" y="1"/>
                  </a:cubicBezTo>
                  <a:cubicBezTo>
                    <a:pt x="1794" y="68"/>
                    <a:pt x="1694" y="146"/>
                    <a:pt x="1616" y="257"/>
                  </a:cubicBezTo>
                  <a:cubicBezTo>
                    <a:pt x="1460" y="480"/>
                    <a:pt x="936" y="1271"/>
                    <a:pt x="1" y="1505"/>
                  </a:cubicBezTo>
                  <a:cubicBezTo>
                    <a:pt x="1460" y="1906"/>
                    <a:pt x="1226" y="2351"/>
                    <a:pt x="2362" y="2496"/>
                  </a:cubicBezTo>
                  <a:cubicBezTo>
                    <a:pt x="3922" y="2696"/>
                    <a:pt x="3988" y="1215"/>
                    <a:pt x="3955" y="105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7"/>
            <p:cNvSpPr/>
            <p:nvPr/>
          </p:nvSpPr>
          <p:spPr>
            <a:xfrm>
              <a:off x="3120204" y="3749405"/>
              <a:ext cx="114713" cy="91782"/>
            </a:xfrm>
            <a:custGeom>
              <a:avLst/>
              <a:gdLst/>
              <a:ahLst/>
              <a:cxnLst/>
              <a:rect l="l" t="t" r="r" b="b"/>
              <a:pathLst>
                <a:path w="2006" h="1605" extrusionOk="0">
                  <a:moveTo>
                    <a:pt x="1816" y="224"/>
                  </a:moveTo>
                  <a:cubicBezTo>
                    <a:pt x="1794" y="212"/>
                    <a:pt x="1772" y="201"/>
                    <a:pt x="1738" y="190"/>
                  </a:cubicBezTo>
                  <a:cubicBezTo>
                    <a:pt x="1604" y="112"/>
                    <a:pt x="1404" y="1"/>
                    <a:pt x="1248" y="12"/>
                  </a:cubicBezTo>
                  <a:cubicBezTo>
                    <a:pt x="1148" y="23"/>
                    <a:pt x="1048" y="56"/>
                    <a:pt x="947" y="79"/>
                  </a:cubicBezTo>
                  <a:cubicBezTo>
                    <a:pt x="713" y="146"/>
                    <a:pt x="468" y="235"/>
                    <a:pt x="246" y="335"/>
                  </a:cubicBezTo>
                  <a:cubicBezTo>
                    <a:pt x="23" y="446"/>
                    <a:pt x="0" y="1181"/>
                    <a:pt x="145" y="1293"/>
                  </a:cubicBezTo>
                  <a:cubicBezTo>
                    <a:pt x="279" y="1404"/>
                    <a:pt x="869" y="1605"/>
                    <a:pt x="1003" y="1549"/>
                  </a:cubicBezTo>
                  <a:cubicBezTo>
                    <a:pt x="1137" y="1504"/>
                    <a:pt x="1259" y="1371"/>
                    <a:pt x="1359" y="1282"/>
                  </a:cubicBezTo>
                  <a:cubicBezTo>
                    <a:pt x="1538" y="1126"/>
                    <a:pt x="1705" y="959"/>
                    <a:pt x="1838" y="769"/>
                  </a:cubicBezTo>
                  <a:cubicBezTo>
                    <a:pt x="1916" y="658"/>
                    <a:pt x="2005" y="513"/>
                    <a:pt x="1961" y="379"/>
                  </a:cubicBezTo>
                  <a:cubicBezTo>
                    <a:pt x="1939" y="301"/>
                    <a:pt x="1883" y="257"/>
                    <a:pt x="1816" y="2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7"/>
            <p:cNvSpPr/>
            <p:nvPr/>
          </p:nvSpPr>
          <p:spPr>
            <a:xfrm>
              <a:off x="3777545" y="4082568"/>
              <a:ext cx="286097" cy="445300"/>
            </a:xfrm>
            <a:custGeom>
              <a:avLst/>
              <a:gdLst/>
              <a:ahLst/>
              <a:cxnLst/>
              <a:rect l="l" t="t" r="r" b="b"/>
              <a:pathLst>
                <a:path w="5003" h="7787" extrusionOk="0">
                  <a:moveTo>
                    <a:pt x="4891" y="5158"/>
                  </a:moveTo>
                  <a:cubicBezTo>
                    <a:pt x="4891" y="5158"/>
                    <a:pt x="4134" y="3665"/>
                    <a:pt x="3955" y="3175"/>
                  </a:cubicBezTo>
                  <a:cubicBezTo>
                    <a:pt x="3766" y="2696"/>
                    <a:pt x="4033" y="1783"/>
                    <a:pt x="2953" y="892"/>
                  </a:cubicBezTo>
                  <a:cubicBezTo>
                    <a:pt x="1883" y="0"/>
                    <a:pt x="870" y="791"/>
                    <a:pt x="435" y="1437"/>
                  </a:cubicBezTo>
                  <a:cubicBezTo>
                    <a:pt x="1" y="2095"/>
                    <a:pt x="1" y="3476"/>
                    <a:pt x="1093" y="3888"/>
                  </a:cubicBezTo>
                  <a:cubicBezTo>
                    <a:pt x="2184" y="4300"/>
                    <a:pt x="2140" y="4222"/>
                    <a:pt x="2318" y="4378"/>
                  </a:cubicBezTo>
                  <a:cubicBezTo>
                    <a:pt x="2496" y="4534"/>
                    <a:pt x="2908" y="5091"/>
                    <a:pt x="2719" y="5659"/>
                  </a:cubicBezTo>
                  <a:cubicBezTo>
                    <a:pt x="2530" y="6227"/>
                    <a:pt x="2229" y="6862"/>
                    <a:pt x="2017" y="7196"/>
                  </a:cubicBezTo>
                  <a:cubicBezTo>
                    <a:pt x="2017" y="7196"/>
                    <a:pt x="2452" y="7787"/>
                    <a:pt x="3198" y="7742"/>
                  </a:cubicBezTo>
                  <a:cubicBezTo>
                    <a:pt x="3955" y="7697"/>
                    <a:pt x="4390" y="7363"/>
                    <a:pt x="4657" y="7430"/>
                  </a:cubicBezTo>
                  <a:cubicBezTo>
                    <a:pt x="4657" y="7430"/>
                    <a:pt x="4702" y="6283"/>
                    <a:pt x="4735" y="6027"/>
                  </a:cubicBezTo>
                  <a:cubicBezTo>
                    <a:pt x="4791" y="5559"/>
                    <a:pt x="5002" y="5336"/>
                    <a:pt x="4891" y="515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7"/>
            <p:cNvSpPr/>
            <p:nvPr/>
          </p:nvSpPr>
          <p:spPr>
            <a:xfrm>
              <a:off x="3778231" y="4178754"/>
              <a:ext cx="212156" cy="346713"/>
            </a:xfrm>
            <a:custGeom>
              <a:avLst/>
              <a:gdLst/>
              <a:ahLst/>
              <a:cxnLst/>
              <a:rect l="l" t="t" r="r" b="b"/>
              <a:pathLst>
                <a:path w="3710" h="6063" extrusionOk="0">
                  <a:moveTo>
                    <a:pt x="301" y="0"/>
                  </a:moveTo>
                  <a:cubicBezTo>
                    <a:pt x="0" y="702"/>
                    <a:pt x="100" y="1838"/>
                    <a:pt x="1081" y="2206"/>
                  </a:cubicBezTo>
                  <a:cubicBezTo>
                    <a:pt x="2172" y="2618"/>
                    <a:pt x="2128" y="2540"/>
                    <a:pt x="2306" y="2696"/>
                  </a:cubicBezTo>
                  <a:cubicBezTo>
                    <a:pt x="2484" y="2852"/>
                    <a:pt x="2896" y="3409"/>
                    <a:pt x="2707" y="3977"/>
                  </a:cubicBezTo>
                  <a:cubicBezTo>
                    <a:pt x="2518" y="4545"/>
                    <a:pt x="2217" y="5180"/>
                    <a:pt x="2005" y="5514"/>
                  </a:cubicBezTo>
                  <a:cubicBezTo>
                    <a:pt x="2005" y="5514"/>
                    <a:pt x="2409" y="6062"/>
                    <a:pt x="3106" y="6062"/>
                  </a:cubicBezTo>
                  <a:cubicBezTo>
                    <a:pt x="3132" y="6062"/>
                    <a:pt x="3159" y="6062"/>
                    <a:pt x="3186" y="6060"/>
                  </a:cubicBezTo>
                  <a:cubicBezTo>
                    <a:pt x="3208" y="6060"/>
                    <a:pt x="3219" y="6049"/>
                    <a:pt x="3242" y="6049"/>
                  </a:cubicBezTo>
                  <a:cubicBezTo>
                    <a:pt x="3286" y="5715"/>
                    <a:pt x="3386" y="5403"/>
                    <a:pt x="3498" y="5024"/>
                  </a:cubicBezTo>
                  <a:cubicBezTo>
                    <a:pt x="3620" y="4579"/>
                    <a:pt x="3709" y="4133"/>
                    <a:pt x="3665" y="3765"/>
                  </a:cubicBezTo>
                  <a:cubicBezTo>
                    <a:pt x="3609" y="3175"/>
                    <a:pt x="3286" y="2652"/>
                    <a:pt x="2907" y="2061"/>
                  </a:cubicBezTo>
                  <a:cubicBezTo>
                    <a:pt x="2428" y="2017"/>
                    <a:pt x="2083" y="1883"/>
                    <a:pt x="1972" y="1794"/>
                  </a:cubicBezTo>
                  <a:cubicBezTo>
                    <a:pt x="1626" y="1538"/>
                    <a:pt x="1381" y="1270"/>
                    <a:pt x="1270" y="836"/>
                  </a:cubicBezTo>
                  <a:cubicBezTo>
                    <a:pt x="1225" y="680"/>
                    <a:pt x="1225" y="535"/>
                    <a:pt x="1237" y="379"/>
                  </a:cubicBezTo>
                  <a:cubicBezTo>
                    <a:pt x="1103" y="346"/>
                    <a:pt x="969" y="312"/>
                    <a:pt x="824" y="268"/>
                  </a:cubicBezTo>
                  <a:cubicBezTo>
                    <a:pt x="635" y="212"/>
                    <a:pt x="457" y="112"/>
                    <a:pt x="301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7"/>
            <p:cNvSpPr/>
            <p:nvPr/>
          </p:nvSpPr>
          <p:spPr>
            <a:xfrm>
              <a:off x="3462285" y="4101668"/>
              <a:ext cx="284781" cy="452962"/>
            </a:xfrm>
            <a:custGeom>
              <a:avLst/>
              <a:gdLst/>
              <a:ahLst/>
              <a:cxnLst/>
              <a:rect l="l" t="t" r="r" b="b"/>
              <a:pathLst>
                <a:path w="4980" h="7921" extrusionOk="0">
                  <a:moveTo>
                    <a:pt x="3219" y="7597"/>
                  </a:moveTo>
                  <a:cubicBezTo>
                    <a:pt x="3219" y="7597"/>
                    <a:pt x="3063" y="5826"/>
                    <a:pt x="3219" y="5459"/>
                  </a:cubicBezTo>
                  <a:cubicBezTo>
                    <a:pt x="3364" y="5091"/>
                    <a:pt x="4879" y="3487"/>
                    <a:pt x="4924" y="2841"/>
                  </a:cubicBezTo>
                  <a:cubicBezTo>
                    <a:pt x="4979" y="2206"/>
                    <a:pt x="4890" y="379"/>
                    <a:pt x="3230" y="190"/>
                  </a:cubicBezTo>
                  <a:cubicBezTo>
                    <a:pt x="1571" y="1"/>
                    <a:pt x="1092" y="1337"/>
                    <a:pt x="1136" y="2139"/>
                  </a:cubicBezTo>
                  <a:cubicBezTo>
                    <a:pt x="1192" y="2941"/>
                    <a:pt x="1716" y="4033"/>
                    <a:pt x="1649" y="4501"/>
                  </a:cubicBezTo>
                  <a:cubicBezTo>
                    <a:pt x="1571" y="4969"/>
                    <a:pt x="134" y="7118"/>
                    <a:pt x="0" y="7319"/>
                  </a:cubicBezTo>
                  <a:cubicBezTo>
                    <a:pt x="0" y="7319"/>
                    <a:pt x="635" y="7920"/>
                    <a:pt x="1448" y="7920"/>
                  </a:cubicBezTo>
                  <a:cubicBezTo>
                    <a:pt x="2005" y="7920"/>
                    <a:pt x="2540" y="7820"/>
                    <a:pt x="3219" y="759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7"/>
            <p:cNvSpPr/>
            <p:nvPr/>
          </p:nvSpPr>
          <p:spPr>
            <a:xfrm>
              <a:off x="3462285" y="4166002"/>
              <a:ext cx="168810" cy="388629"/>
            </a:xfrm>
            <a:custGeom>
              <a:avLst/>
              <a:gdLst/>
              <a:ahLst/>
              <a:cxnLst/>
              <a:rect l="l" t="t" r="r" b="b"/>
              <a:pathLst>
                <a:path w="2952" h="6796" extrusionOk="0">
                  <a:moveTo>
                    <a:pt x="1337" y="1"/>
                  </a:moveTo>
                  <a:cubicBezTo>
                    <a:pt x="1181" y="346"/>
                    <a:pt x="1125" y="714"/>
                    <a:pt x="1136" y="1014"/>
                  </a:cubicBezTo>
                  <a:cubicBezTo>
                    <a:pt x="1192" y="1816"/>
                    <a:pt x="1716" y="2908"/>
                    <a:pt x="1649" y="3376"/>
                  </a:cubicBezTo>
                  <a:cubicBezTo>
                    <a:pt x="1571" y="3844"/>
                    <a:pt x="134" y="5993"/>
                    <a:pt x="0" y="6194"/>
                  </a:cubicBezTo>
                  <a:cubicBezTo>
                    <a:pt x="0" y="6194"/>
                    <a:pt x="635" y="6795"/>
                    <a:pt x="1448" y="6795"/>
                  </a:cubicBezTo>
                  <a:cubicBezTo>
                    <a:pt x="1504" y="6795"/>
                    <a:pt x="1649" y="5949"/>
                    <a:pt x="1827" y="5470"/>
                  </a:cubicBezTo>
                  <a:cubicBezTo>
                    <a:pt x="2039" y="4880"/>
                    <a:pt x="2596" y="4300"/>
                    <a:pt x="2841" y="3710"/>
                  </a:cubicBezTo>
                  <a:cubicBezTo>
                    <a:pt x="2885" y="3610"/>
                    <a:pt x="2952" y="3253"/>
                    <a:pt x="2852" y="2964"/>
                  </a:cubicBezTo>
                  <a:cubicBezTo>
                    <a:pt x="2718" y="2585"/>
                    <a:pt x="2451" y="2240"/>
                    <a:pt x="2339" y="1861"/>
                  </a:cubicBezTo>
                  <a:cubicBezTo>
                    <a:pt x="2206" y="1393"/>
                    <a:pt x="2217" y="959"/>
                    <a:pt x="2272" y="580"/>
                  </a:cubicBezTo>
                  <a:cubicBezTo>
                    <a:pt x="2039" y="524"/>
                    <a:pt x="1459" y="112"/>
                    <a:pt x="133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7"/>
            <p:cNvSpPr/>
            <p:nvPr/>
          </p:nvSpPr>
          <p:spPr>
            <a:xfrm>
              <a:off x="3415107" y="4511231"/>
              <a:ext cx="245324" cy="133241"/>
            </a:xfrm>
            <a:custGeom>
              <a:avLst/>
              <a:gdLst/>
              <a:ahLst/>
              <a:cxnLst/>
              <a:rect l="l" t="t" r="r" b="b"/>
              <a:pathLst>
                <a:path w="4290" h="2330" extrusionOk="0">
                  <a:moveTo>
                    <a:pt x="4033" y="357"/>
                  </a:moveTo>
                  <a:cubicBezTo>
                    <a:pt x="4033" y="357"/>
                    <a:pt x="2763" y="758"/>
                    <a:pt x="2162" y="625"/>
                  </a:cubicBezTo>
                  <a:cubicBezTo>
                    <a:pt x="1816" y="547"/>
                    <a:pt x="925" y="1"/>
                    <a:pt x="925" y="1"/>
                  </a:cubicBezTo>
                  <a:cubicBezTo>
                    <a:pt x="925" y="1"/>
                    <a:pt x="112" y="213"/>
                    <a:pt x="23" y="1249"/>
                  </a:cubicBezTo>
                  <a:cubicBezTo>
                    <a:pt x="1" y="1482"/>
                    <a:pt x="112" y="1716"/>
                    <a:pt x="313" y="1839"/>
                  </a:cubicBezTo>
                  <a:cubicBezTo>
                    <a:pt x="658" y="2051"/>
                    <a:pt x="1349" y="2329"/>
                    <a:pt x="2541" y="2262"/>
                  </a:cubicBezTo>
                  <a:cubicBezTo>
                    <a:pt x="3532" y="2207"/>
                    <a:pt x="3955" y="1839"/>
                    <a:pt x="4111" y="1638"/>
                  </a:cubicBezTo>
                  <a:cubicBezTo>
                    <a:pt x="4156" y="1583"/>
                    <a:pt x="4189" y="1516"/>
                    <a:pt x="4200" y="1438"/>
                  </a:cubicBezTo>
                  <a:cubicBezTo>
                    <a:pt x="4234" y="1204"/>
                    <a:pt x="4289" y="580"/>
                    <a:pt x="4033" y="35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7"/>
            <p:cNvSpPr/>
            <p:nvPr/>
          </p:nvSpPr>
          <p:spPr>
            <a:xfrm>
              <a:off x="3845081" y="4488986"/>
              <a:ext cx="222392" cy="104477"/>
            </a:xfrm>
            <a:custGeom>
              <a:avLst/>
              <a:gdLst/>
              <a:ahLst/>
              <a:cxnLst/>
              <a:rect l="l" t="t" r="r" b="b"/>
              <a:pathLst>
                <a:path w="3889" h="1827" extrusionOk="0">
                  <a:moveTo>
                    <a:pt x="3476" y="234"/>
                  </a:moveTo>
                  <a:cubicBezTo>
                    <a:pt x="3476" y="234"/>
                    <a:pt x="2184" y="546"/>
                    <a:pt x="1917" y="468"/>
                  </a:cubicBezTo>
                  <a:cubicBezTo>
                    <a:pt x="1649" y="379"/>
                    <a:pt x="892" y="0"/>
                    <a:pt x="892" y="0"/>
                  </a:cubicBezTo>
                  <a:cubicBezTo>
                    <a:pt x="892" y="0"/>
                    <a:pt x="268" y="234"/>
                    <a:pt x="134" y="735"/>
                  </a:cubicBezTo>
                  <a:cubicBezTo>
                    <a:pt x="1" y="1237"/>
                    <a:pt x="413" y="1782"/>
                    <a:pt x="1805" y="1805"/>
                  </a:cubicBezTo>
                  <a:cubicBezTo>
                    <a:pt x="3198" y="1827"/>
                    <a:pt x="3888" y="1326"/>
                    <a:pt x="3476" y="23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7"/>
            <p:cNvSpPr/>
            <p:nvPr/>
          </p:nvSpPr>
          <p:spPr>
            <a:xfrm>
              <a:off x="3318293" y="4064097"/>
              <a:ext cx="158059" cy="108366"/>
            </a:xfrm>
            <a:custGeom>
              <a:avLst/>
              <a:gdLst/>
              <a:ahLst/>
              <a:cxnLst/>
              <a:rect l="l" t="t" r="r" b="b"/>
              <a:pathLst>
                <a:path w="2764" h="1895" extrusionOk="0">
                  <a:moveTo>
                    <a:pt x="1037" y="101"/>
                  </a:moveTo>
                  <a:cubicBezTo>
                    <a:pt x="825" y="0"/>
                    <a:pt x="547" y="0"/>
                    <a:pt x="357" y="145"/>
                  </a:cubicBezTo>
                  <a:cubicBezTo>
                    <a:pt x="201" y="257"/>
                    <a:pt x="79" y="435"/>
                    <a:pt x="45" y="635"/>
                  </a:cubicBezTo>
                  <a:cubicBezTo>
                    <a:pt x="1" y="880"/>
                    <a:pt x="68" y="1170"/>
                    <a:pt x="190" y="1382"/>
                  </a:cubicBezTo>
                  <a:cubicBezTo>
                    <a:pt x="335" y="1627"/>
                    <a:pt x="602" y="1783"/>
                    <a:pt x="881" y="1838"/>
                  </a:cubicBezTo>
                  <a:cubicBezTo>
                    <a:pt x="1170" y="1894"/>
                    <a:pt x="1460" y="1849"/>
                    <a:pt x="1738" y="1783"/>
                  </a:cubicBezTo>
                  <a:cubicBezTo>
                    <a:pt x="2017" y="1716"/>
                    <a:pt x="2295" y="1616"/>
                    <a:pt x="2485" y="1404"/>
                  </a:cubicBezTo>
                  <a:cubicBezTo>
                    <a:pt x="2685" y="1192"/>
                    <a:pt x="2763" y="858"/>
                    <a:pt x="2596" y="624"/>
                  </a:cubicBezTo>
                  <a:cubicBezTo>
                    <a:pt x="2462" y="424"/>
                    <a:pt x="2206" y="323"/>
                    <a:pt x="1972" y="323"/>
                  </a:cubicBezTo>
                  <a:cubicBezTo>
                    <a:pt x="1460" y="323"/>
                    <a:pt x="1226" y="179"/>
                    <a:pt x="1037" y="10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7"/>
            <p:cNvSpPr/>
            <p:nvPr/>
          </p:nvSpPr>
          <p:spPr>
            <a:xfrm>
              <a:off x="3346942" y="3720126"/>
              <a:ext cx="58043" cy="40830"/>
            </a:xfrm>
            <a:custGeom>
              <a:avLst/>
              <a:gdLst/>
              <a:ahLst/>
              <a:cxnLst/>
              <a:rect l="l" t="t" r="r" b="b"/>
              <a:pathLst>
                <a:path w="1015" h="714" extrusionOk="0">
                  <a:moveTo>
                    <a:pt x="814" y="156"/>
                  </a:moveTo>
                  <a:cubicBezTo>
                    <a:pt x="870" y="179"/>
                    <a:pt x="937" y="212"/>
                    <a:pt x="970" y="268"/>
                  </a:cubicBezTo>
                  <a:cubicBezTo>
                    <a:pt x="992" y="290"/>
                    <a:pt x="992" y="323"/>
                    <a:pt x="1003" y="346"/>
                  </a:cubicBezTo>
                  <a:cubicBezTo>
                    <a:pt x="1015" y="435"/>
                    <a:pt x="981" y="524"/>
                    <a:pt x="925" y="591"/>
                  </a:cubicBezTo>
                  <a:cubicBezTo>
                    <a:pt x="848" y="680"/>
                    <a:pt x="725" y="713"/>
                    <a:pt x="614" y="713"/>
                  </a:cubicBezTo>
                  <a:cubicBezTo>
                    <a:pt x="502" y="713"/>
                    <a:pt x="391" y="680"/>
                    <a:pt x="279" y="658"/>
                  </a:cubicBezTo>
                  <a:cubicBezTo>
                    <a:pt x="213" y="635"/>
                    <a:pt x="146" y="613"/>
                    <a:pt x="79" y="602"/>
                  </a:cubicBezTo>
                  <a:cubicBezTo>
                    <a:pt x="57" y="591"/>
                    <a:pt x="23" y="580"/>
                    <a:pt x="12" y="557"/>
                  </a:cubicBezTo>
                  <a:cubicBezTo>
                    <a:pt x="1" y="535"/>
                    <a:pt x="1" y="513"/>
                    <a:pt x="12" y="502"/>
                  </a:cubicBezTo>
                  <a:cubicBezTo>
                    <a:pt x="46" y="335"/>
                    <a:pt x="135" y="167"/>
                    <a:pt x="257" y="56"/>
                  </a:cubicBezTo>
                  <a:cubicBezTo>
                    <a:pt x="291" y="34"/>
                    <a:pt x="313" y="11"/>
                    <a:pt x="346" y="11"/>
                  </a:cubicBezTo>
                  <a:cubicBezTo>
                    <a:pt x="380" y="0"/>
                    <a:pt x="424" y="11"/>
                    <a:pt x="458" y="34"/>
                  </a:cubicBezTo>
                  <a:cubicBezTo>
                    <a:pt x="580" y="78"/>
                    <a:pt x="692" y="112"/>
                    <a:pt x="814" y="156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7"/>
            <p:cNvSpPr/>
            <p:nvPr/>
          </p:nvSpPr>
          <p:spPr>
            <a:xfrm>
              <a:off x="3297306" y="3709947"/>
              <a:ext cx="26763" cy="29336"/>
            </a:xfrm>
            <a:custGeom>
              <a:avLst/>
              <a:gdLst/>
              <a:ahLst/>
              <a:cxnLst/>
              <a:rect l="l" t="t" r="r" b="b"/>
              <a:pathLst>
                <a:path w="468" h="513" extrusionOk="0">
                  <a:moveTo>
                    <a:pt x="0" y="435"/>
                  </a:moveTo>
                  <a:cubicBezTo>
                    <a:pt x="56" y="479"/>
                    <a:pt x="22" y="446"/>
                    <a:pt x="78" y="479"/>
                  </a:cubicBezTo>
                  <a:cubicBezTo>
                    <a:pt x="100" y="490"/>
                    <a:pt x="134" y="513"/>
                    <a:pt x="156" y="501"/>
                  </a:cubicBezTo>
                  <a:cubicBezTo>
                    <a:pt x="178" y="501"/>
                    <a:pt x="189" y="479"/>
                    <a:pt x="201" y="468"/>
                  </a:cubicBezTo>
                  <a:cubicBezTo>
                    <a:pt x="301" y="334"/>
                    <a:pt x="468" y="89"/>
                    <a:pt x="435" y="0"/>
                  </a:cubicBezTo>
                  <a:cubicBezTo>
                    <a:pt x="323" y="134"/>
                    <a:pt x="178" y="290"/>
                    <a:pt x="0" y="435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>
              <a:off x="3607477" y="4141183"/>
              <a:ext cx="93097" cy="162463"/>
            </a:xfrm>
            <a:custGeom>
              <a:avLst/>
              <a:gdLst/>
              <a:ahLst/>
              <a:cxnLst/>
              <a:rect l="l" t="t" r="r" b="b"/>
              <a:pathLst>
                <a:path w="1628" h="2841" extrusionOk="0">
                  <a:moveTo>
                    <a:pt x="1627" y="45"/>
                  </a:moveTo>
                  <a:lnTo>
                    <a:pt x="1371" y="23"/>
                  </a:lnTo>
                  <a:cubicBezTo>
                    <a:pt x="1026" y="0"/>
                    <a:pt x="680" y="112"/>
                    <a:pt x="458" y="334"/>
                  </a:cubicBezTo>
                  <a:cubicBezTo>
                    <a:pt x="246" y="557"/>
                    <a:pt x="1" y="902"/>
                    <a:pt x="1" y="1415"/>
                  </a:cubicBezTo>
                  <a:cubicBezTo>
                    <a:pt x="1" y="2674"/>
                    <a:pt x="1415" y="2841"/>
                    <a:pt x="1415" y="284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7"/>
            <p:cNvSpPr/>
            <p:nvPr/>
          </p:nvSpPr>
          <p:spPr>
            <a:xfrm>
              <a:off x="3639329" y="4143700"/>
              <a:ext cx="119174" cy="159946"/>
            </a:xfrm>
            <a:custGeom>
              <a:avLst/>
              <a:gdLst/>
              <a:ahLst/>
              <a:cxnLst/>
              <a:rect l="l" t="t" r="r" b="b"/>
              <a:pathLst>
                <a:path w="2084" h="2797" extrusionOk="0">
                  <a:moveTo>
                    <a:pt x="2084" y="1349"/>
                  </a:moveTo>
                  <a:cubicBezTo>
                    <a:pt x="2084" y="2117"/>
                    <a:pt x="1560" y="2797"/>
                    <a:pt x="1003" y="2797"/>
                  </a:cubicBezTo>
                  <a:cubicBezTo>
                    <a:pt x="446" y="2797"/>
                    <a:pt x="1" y="2173"/>
                    <a:pt x="1" y="1404"/>
                  </a:cubicBezTo>
                  <a:cubicBezTo>
                    <a:pt x="1" y="625"/>
                    <a:pt x="446" y="1"/>
                    <a:pt x="1003" y="1"/>
                  </a:cubicBezTo>
                  <a:cubicBezTo>
                    <a:pt x="1560" y="1"/>
                    <a:pt x="2084" y="569"/>
                    <a:pt x="2084" y="134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3661002" y="4169833"/>
              <a:ext cx="78401" cy="108995"/>
            </a:xfrm>
            <a:custGeom>
              <a:avLst/>
              <a:gdLst/>
              <a:ahLst/>
              <a:cxnLst/>
              <a:rect l="l" t="t" r="r" b="b"/>
              <a:pathLst>
                <a:path w="1371" h="1906" extrusionOk="0">
                  <a:moveTo>
                    <a:pt x="691" y="145"/>
                  </a:moveTo>
                  <a:cubicBezTo>
                    <a:pt x="981" y="145"/>
                    <a:pt x="1215" y="513"/>
                    <a:pt x="1215" y="947"/>
                  </a:cubicBezTo>
                  <a:cubicBezTo>
                    <a:pt x="1215" y="1393"/>
                    <a:pt x="981" y="1749"/>
                    <a:pt x="691" y="1749"/>
                  </a:cubicBezTo>
                  <a:cubicBezTo>
                    <a:pt x="402" y="1749"/>
                    <a:pt x="168" y="1393"/>
                    <a:pt x="168" y="947"/>
                  </a:cubicBezTo>
                  <a:cubicBezTo>
                    <a:pt x="168" y="513"/>
                    <a:pt x="402" y="145"/>
                    <a:pt x="691" y="145"/>
                  </a:cubicBezTo>
                  <a:close/>
                  <a:moveTo>
                    <a:pt x="691" y="0"/>
                  </a:moveTo>
                  <a:cubicBezTo>
                    <a:pt x="312" y="0"/>
                    <a:pt x="0" y="424"/>
                    <a:pt x="0" y="947"/>
                  </a:cubicBezTo>
                  <a:cubicBezTo>
                    <a:pt x="0" y="1471"/>
                    <a:pt x="312" y="1905"/>
                    <a:pt x="691" y="1905"/>
                  </a:cubicBezTo>
                  <a:cubicBezTo>
                    <a:pt x="1070" y="1905"/>
                    <a:pt x="1371" y="1471"/>
                    <a:pt x="1371" y="947"/>
                  </a:cubicBezTo>
                  <a:cubicBezTo>
                    <a:pt x="1371" y="424"/>
                    <a:pt x="1070" y="0"/>
                    <a:pt x="69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3867383" y="4136723"/>
              <a:ext cx="75884" cy="131240"/>
            </a:xfrm>
            <a:custGeom>
              <a:avLst/>
              <a:gdLst/>
              <a:ahLst/>
              <a:cxnLst/>
              <a:rect l="l" t="t" r="r" b="b"/>
              <a:pathLst>
                <a:path w="1327" h="2295" extrusionOk="0">
                  <a:moveTo>
                    <a:pt x="1326" y="45"/>
                  </a:moveTo>
                  <a:lnTo>
                    <a:pt x="1126" y="23"/>
                  </a:lnTo>
                  <a:cubicBezTo>
                    <a:pt x="847" y="0"/>
                    <a:pt x="546" y="112"/>
                    <a:pt x="368" y="290"/>
                  </a:cubicBezTo>
                  <a:cubicBezTo>
                    <a:pt x="190" y="468"/>
                    <a:pt x="1" y="747"/>
                    <a:pt x="1" y="1159"/>
                  </a:cubicBezTo>
                  <a:cubicBezTo>
                    <a:pt x="1" y="2172"/>
                    <a:pt x="1159" y="2295"/>
                    <a:pt x="1159" y="229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3894774" y="4139239"/>
              <a:ext cx="95613" cy="128723"/>
            </a:xfrm>
            <a:custGeom>
              <a:avLst/>
              <a:gdLst/>
              <a:ahLst/>
              <a:cxnLst/>
              <a:rect l="l" t="t" r="r" b="b"/>
              <a:pathLst>
                <a:path w="1672" h="2251" extrusionOk="0">
                  <a:moveTo>
                    <a:pt x="1671" y="1081"/>
                  </a:moveTo>
                  <a:cubicBezTo>
                    <a:pt x="1671" y="1705"/>
                    <a:pt x="1248" y="2251"/>
                    <a:pt x="803" y="2251"/>
                  </a:cubicBezTo>
                  <a:cubicBezTo>
                    <a:pt x="357" y="2251"/>
                    <a:pt x="1" y="1750"/>
                    <a:pt x="1" y="1126"/>
                  </a:cubicBezTo>
                  <a:cubicBezTo>
                    <a:pt x="1" y="502"/>
                    <a:pt x="357" y="1"/>
                    <a:pt x="803" y="1"/>
                  </a:cubicBezTo>
                  <a:cubicBezTo>
                    <a:pt x="1248" y="1"/>
                    <a:pt x="1671" y="458"/>
                    <a:pt x="1671" y="108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3911987" y="4160283"/>
              <a:ext cx="63132" cy="87321"/>
            </a:xfrm>
            <a:custGeom>
              <a:avLst/>
              <a:gdLst/>
              <a:ahLst/>
              <a:cxnLst/>
              <a:rect l="l" t="t" r="r" b="b"/>
              <a:pathLst>
                <a:path w="1104" h="1527" extrusionOk="0">
                  <a:moveTo>
                    <a:pt x="546" y="123"/>
                  </a:moveTo>
                  <a:cubicBezTo>
                    <a:pt x="780" y="123"/>
                    <a:pt x="969" y="413"/>
                    <a:pt x="969" y="758"/>
                  </a:cubicBezTo>
                  <a:cubicBezTo>
                    <a:pt x="969" y="1114"/>
                    <a:pt x="780" y="1404"/>
                    <a:pt x="546" y="1404"/>
                  </a:cubicBezTo>
                  <a:cubicBezTo>
                    <a:pt x="312" y="1404"/>
                    <a:pt x="123" y="1114"/>
                    <a:pt x="123" y="758"/>
                  </a:cubicBezTo>
                  <a:cubicBezTo>
                    <a:pt x="123" y="413"/>
                    <a:pt x="312" y="123"/>
                    <a:pt x="546" y="123"/>
                  </a:cubicBezTo>
                  <a:close/>
                  <a:moveTo>
                    <a:pt x="546" y="0"/>
                  </a:moveTo>
                  <a:cubicBezTo>
                    <a:pt x="245" y="0"/>
                    <a:pt x="0" y="335"/>
                    <a:pt x="0" y="758"/>
                  </a:cubicBezTo>
                  <a:cubicBezTo>
                    <a:pt x="0" y="1181"/>
                    <a:pt x="245" y="1526"/>
                    <a:pt x="546" y="1526"/>
                  </a:cubicBezTo>
                  <a:cubicBezTo>
                    <a:pt x="858" y="1526"/>
                    <a:pt x="1103" y="1181"/>
                    <a:pt x="1103" y="758"/>
                  </a:cubicBezTo>
                  <a:cubicBezTo>
                    <a:pt x="1103" y="335"/>
                    <a:pt x="858" y="0"/>
                    <a:pt x="546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9550" y="447675"/>
            <a:ext cx="8259450" cy="43338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hr-HR" sz="2800" b="1" dirty="0" smtClean="0"/>
              <a:t/>
            </a:r>
            <a:br>
              <a:rPr lang="hr-HR" sz="2800" b="1" dirty="0" smtClean="0"/>
            </a:br>
            <a:r>
              <a:rPr lang="hr-HR" sz="2800" b="1" dirty="0"/>
              <a:t/>
            </a:r>
            <a:br>
              <a:rPr lang="hr-HR" sz="2800" b="1" dirty="0"/>
            </a:br>
            <a:r>
              <a:rPr lang="vi-VN" sz="2800" b="1" dirty="0" smtClean="0"/>
              <a:t>Vrste </a:t>
            </a:r>
            <a:r>
              <a:rPr lang="vi-VN" sz="2800" b="1" dirty="0"/>
              <a:t>umjetne </a:t>
            </a:r>
            <a:r>
              <a:rPr lang="vi-VN" sz="2800" b="1" dirty="0" smtClean="0"/>
              <a:t>inteligencije</a:t>
            </a:r>
            <a:r>
              <a:rPr lang="hr-HR" sz="2800" b="1" dirty="0" smtClean="0"/>
              <a:t>:</a:t>
            </a:r>
            <a:br>
              <a:rPr lang="hr-HR" sz="2800" b="1" dirty="0" smtClean="0"/>
            </a:br>
            <a:r>
              <a:rPr lang="vi-VN" sz="2800" dirty="0"/>
              <a:t> </a:t>
            </a:r>
            <a:br>
              <a:rPr lang="vi-VN" sz="2800" dirty="0"/>
            </a:br>
            <a:r>
              <a:rPr lang="vi-VN" sz="2800" dirty="0"/>
              <a:t>Softver: virtualni asistenti, softver za analizu slika, tražilice, sustavi prepoznavanja govora i lica 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vi-VN" sz="2800" dirty="0"/>
              <a:t/>
            </a:r>
            <a:br>
              <a:rPr lang="vi-VN" sz="2800" dirty="0"/>
            </a:br>
            <a:r>
              <a:rPr lang="vi-VN" sz="2800" dirty="0"/>
              <a:t>„Ugrađena” umjetna inteligencija: roboti, autonomni automobili, bespilotne letjelice, internet stvari </a:t>
            </a:r>
            <a:r>
              <a:rPr lang="vi-VN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359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3" b="1879"/>
          <a:stretch/>
        </p:blipFill>
        <p:spPr bwMode="auto">
          <a:xfrm>
            <a:off x="1190625" y="1"/>
            <a:ext cx="677866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0625" y="4688443"/>
            <a:ext cx="5457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hr-HR" sz="900" dirty="0" smtClean="0">
                <a:solidFill>
                  <a:schemeClr val="bg1"/>
                </a:solidFill>
                <a:hlinkClick r:id="rId3"/>
              </a:rPr>
              <a:t>www.europarl.europa.eu/news/hr/headlines/society/20200827STO85804/sto-je-umjetna-inteligencija-i-kako-se-upotrebljava</a:t>
            </a:r>
            <a:r>
              <a:rPr lang="hr-HR" sz="900" dirty="0" smtClean="0">
                <a:solidFill>
                  <a:schemeClr val="bg1"/>
                </a:solidFill>
              </a:rPr>
              <a:t> (pristupljeno 18.4.2023.)</a:t>
            </a:r>
            <a:endParaRPr lang="hr-HR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9"/>
          <p:cNvSpPr txBox="1">
            <a:spLocks noGrp="1"/>
          </p:cNvSpPr>
          <p:nvPr>
            <p:ph type="title"/>
          </p:nvPr>
        </p:nvSpPr>
        <p:spPr>
          <a:xfrm>
            <a:off x="1056482" y="562597"/>
            <a:ext cx="5934074" cy="15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2000" b="1" dirty="0" smtClean="0">
                <a:hlinkClick r:id="rId3"/>
              </a:rPr>
              <a:t>Umjetna inteligencija : prilike i prijetnje</a:t>
            </a:r>
            <a:endParaRPr lang="hr-HR" sz="1000" b="1" dirty="0"/>
          </a:p>
        </p:txBody>
      </p:sp>
      <p:sp>
        <p:nvSpPr>
          <p:cNvPr id="602" name="Google Shape;602;p39"/>
          <p:cNvSpPr/>
          <p:nvPr/>
        </p:nvSpPr>
        <p:spPr>
          <a:xfrm>
            <a:off x="-1114100" y="-994025"/>
            <a:ext cx="2577600" cy="25776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5" y="1991753"/>
            <a:ext cx="230505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1" y="2228004"/>
            <a:ext cx="176847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994018"/>
            <a:ext cx="187801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5972" y="4361647"/>
            <a:ext cx="785495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dirty="0">
                <a:solidFill>
                  <a:schemeClr val="bg1"/>
                </a:solidFill>
              </a:rPr>
              <a:t>https://www.europarl.europa.eu/news/hr/headlines/priorities/umjetna-inteligencija-u-eu-u/20200918STO87404/umjetna-inteligencija-prilike-i-prijetnje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8"/>
          <p:cNvSpPr txBox="1">
            <a:spLocks noGrp="1"/>
          </p:cNvSpPr>
          <p:nvPr>
            <p:ph type="subTitle" idx="1"/>
          </p:nvPr>
        </p:nvSpPr>
        <p:spPr>
          <a:xfrm>
            <a:off x="289112" y="956382"/>
            <a:ext cx="5977217" cy="31306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b="1" dirty="0" smtClean="0"/>
              <a:t>Chat robot = chatterbot – </a:t>
            </a:r>
            <a:r>
              <a:rPr lang="hr-HR" sz="2000" dirty="0" smtClean="0"/>
              <a:t>računalni program koji  smulira ljudski razgovor putem glasovne ili tekstualne  komunikacije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Odgovara na česta pitanja – ušteda vremena i brži odgovor na zahtjev korisnika</a:t>
            </a:r>
            <a:endParaRPr sz="2000" dirty="0"/>
          </a:p>
        </p:txBody>
      </p:sp>
      <p:sp>
        <p:nvSpPr>
          <p:cNvPr id="591" name="Google Shape;591;p38"/>
          <p:cNvSpPr/>
          <p:nvPr/>
        </p:nvSpPr>
        <p:spPr>
          <a:xfrm>
            <a:off x="7400925" y="-1091250"/>
            <a:ext cx="2752800" cy="27528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885825"/>
            <a:ext cx="15367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4" y="3147020"/>
            <a:ext cx="2581275" cy="145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7" name="Google Shape;1237;p46"/>
          <p:cNvGrpSpPr/>
          <p:nvPr/>
        </p:nvGrpSpPr>
        <p:grpSpPr>
          <a:xfrm>
            <a:off x="276429" y="1702957"/>
            <a:ext cx="2092199" cy="1425126"/>
            <a:chOff x="713100" y="1582625"/>
            <a:chExt cx="3539350" cy="3021471"/>
          </a:xfrm>
        </p:grpSpPr>
        <p:sp>
          <p:nvSpPr>
            <p:cNvPr id="1238" name="Google Shape;1238;p46"/>
            <p:cNvSpPr/>
            <p:nvPr/>
          </p:nvSpPr>
          <p:spPr>
            <a:xfrm>
              <a:off x="2487553" y="1934417"/>
              <a:ext cx="397541" cy="357652"/>
            </a:xfrm>
            <a:custGeom>
              <a:avLst/>
              <a:gdLst/>
              <a:ahLst/>
              <a:cxnLst/>
              <a:rect l="l" t="t" r="r" b="b"/>
              <a:pathLst>
                <a:path w="3666" h="3298" extrusionOk="0">
                  <a:moveTo>
                    <a:pt x="2228" y="56"/>
                  </a:moveTo>
                  <a:cubicBezTo>
                    <a:pt x="2172" y="23"/>
                    <a:pt x="2106" y="1"/>
                    <a:pt x="2050" y="23"/>
                  </a:cubicBezTo>
                  <a:lnTo>
                    <a:pt x="513" y="368"/>
                  </a:lnTo>
                  <a:cubicBezTo>
                    <a:pt x="435" y="379"/>
                    <a:pt x="379" y="435"/>
                    <a:pt x="368" y="502"/>
                  </a:cubicBezTo>
                  <a:lnTo>
                    <a:pt x="23" y="2095"/>
                  </a:lnTo>
                  <a:cubicBezTo>
                    <a:pt x="0" y="2162"/>
                    <a:pt x="34" y="2240"/>
                    <a:pt x="89" y="2284"/>
                  </a:cubicBezTo>
                  <a:lnTo>
                    <a:pt x="1337" y="3242"/>
                  </a:lnTo>
                  <a:cubicBezTo>
                    <a:pt x="1393" y="3276"/>
                    <a:pt x="1460" y="3298"/>
                    <a:pt x="1526" y="3287"/>
                  </a:cubicBezTo>
                  <a:cubicBezTo>
                    <a:pt x="1905" y="3209"/>
                    <a:pt x="3253" y="2953"/>
                    <a:pt x="3253" y="2875"/>
                  </a:cubicBezTo>
                  <a:cubicBezTo>
                    <a:pt x="3253" y="2785"/>
                    <a:pt x="3008" y="2674"/>
                    <a:pt x="2841" y="2663"/>
                  </a:cubicBezTo>
                  <a:cubicBezTo>
                    <a:pt x="2518" y="2652"/>
                    <a:pt x="1961" y="2607"/>
                    <a:pt x="1783" y="2585"/>
                  </a:cubicBezTo>
                  <a:cubicBezTo>
                    <a:pt x="1738" y="2585"/>
                    <a:pt x="1705" y="2574"/>
                    <a:pt x="1671" y="2540"/>
                  </a:cubicBezTo>
                  <a:lnTo>
                    <a:pt x="1337" y="2240"/>
                  </a:lnTo>
                  <a:cubicBezTo>
                    <a:pt x="1292" y="2195"/>
                    <a:pt x="1270" y="2128"/>
                    <a:pt x="1281" y="2073"/>
                  </a:cubicBezTo>
                  <a:lnTo>
                    <a:pt x="1504" y="1059"/>
                  </a:lnTo>
                  <a:cubicBezTo>
                    <a:pt x="1515" y="992"/>
                    <a:pt x="1571" y="936"/>
                    <a:pt x="1627" y="925"/>
                  </a:cubicBezTo>
                  <a:lnTo>
                    <a:pt x="2050" y="792"/>
                  </a:lnTo>
                  <a:cubicBezTo>
                    <a:pt x="2095" y="780"/>
                    <a:pt x="2139" y="780"/>
                    <a:pt x="2172" y="792"/>
                  </a:cubicBezTo>
                  <a:cubicBezTo>
                    <a:pt x="2351" y="858"/>
                    <a:pt x="2874" y="1048"/>
                    <a:pt x="3175" y="1170"/>
                  </a:cubicBezTo>
                  <a:cubicBezTo>
                    <a:pt x="3331" y="1226"/>
                    <a:pt x="3587" y="1237"/>
                    <a:pt x="3632" y="1148"/>
                  </a:cubicBezTo>
                  <a:cubicBezTo>
                    <a:pt x="3665" y="1070"/>
                    <a:pt x="2540" y="279"/>
                    <a:pt x="2228" y="56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6"/>
            <p:cNvSpPr/>
            <p:nvPr/>
          </p:nvSpPr>
          <p:spPr>
            <a:xfrm>
              <a:off x="1133425" y="3006383"/>
              <a:ext cx="167974" cy="229470"/>
            </a:xfrm>
            <a:custGeom>
              <a:avLst/>
              <a:gdLst/>
              <a:ahLst/>
              <a:cxnLst/>
              <a:rect l="l" t="t" r="r" b="b"/>
              <a:pathLst>
                <a:path w="1549" h="2116" extrusionOk="0">
                  <a:moveTo>
                    <a:pt x="879" y="0"/>
                  </a:moveTo>
                  <a:cubicBezTo>
                    <a:pt x="857" y="0"/>
                    <a:pt x="836" y="2"/>
                    <a:pt x="814" y="7"/>
                  </a:cubicBezTo>
                  <a:lnTo>
                    <a:pt x="257" y="119"/>
                  </a:lnTo>
                  <a:cubicBezTo>
                    <a:pt x="101" y="152"/>
                    <a:pt x="0" y="308"/>
                    <a:pt x="34" y="453"/>
                  </a:cubicBezTo>
                  <a:lnTo>
                    <a:pt x="312" y="1890"/>
                  </a:lnTo>
                  <a:cubicBezTo>
                    <a:pt x="343" y="2021"/>
                    <a:pt x="455" y="2116"/>
                    <a:pt x="592" y="2116"/>
                  </a:cubicBezTo>
                  <a:cubicBezTo>
                    <a:pt x="606" y="2116"/>
                    <a:pt x="621" y="2115"/>
                    <a:pt x="635" y="2112"/>
                  </a:cubicBezTo>
                  <a:lnTo>
                    <a:pt x="1270" y="2034"/>
                  </a:lnTo>
                  <a:cubicBezTo>
                    <a:pt x="1437" y="2023"/>
                    <a:pt x="1549" y="1856"/>
                    <a:pt x="1515" y="1689"/>
                  </a:cubicBezTo>
                  <a:lnTo>
                    <a:pt x="1148" y="219"/>
                  </a:lnTo>
                  <a:cubicBezTo>
                    <a:pt x="1119" y="85"/>
                    <a:pt x="1008" y="0"/>
                    <a:pt x="87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1344780" y="1694106"/>
              <a:ext cx="249195" cy="273065"/>
            </a:xfrm>
            <a:custGeom>
              <a:avLst/>
              <a:gdLst/>
              <a:ahLst/>
              <a:cxnLst/>
              <a:rect l="l" t="t" r="r" b="b"/>
              <a:pathLst>
                <a:path w="2298" h="2518" extrusionOk="0">
                  <a:moveTo>
                    <a:pt x="1104" y="0"/>
                  </a:moveTo>
                  <a:lnTo>
                    <a:pt x="1" y="446"/>
                  </a:lnTo>
                  <a:lnTo>
                    <a:pt x="1048" y="2517"/>
                  </a:lnTo>
                  <a:cubicBezTo>
                    <a:pt x="1048" y="2517"/>
                    <a:pt x="2297" y="2083"/>
                    <a:pt x="2296" y="2083"/>
                  </a:cubicBezTo>
                  <a:lnTo>
                    <a:pt x="2296" y="2083"/>
                  </a:lnTo>
                  <a:cubicBezTo>
                    <a:pt x="2296" y="2083"/>
                    <a:pt x="2296" y="2083"/>
                    <a:pt x="2295" y="2083"/>
                  </a:cubicBezTo>
                  <a:cubicBezTo>
                    <a:pt x="2295" y="2083"/>
                    <a:pt x="2295" y="2083"/>
                    <a:pt x="2295" y="2083"/>
                  </a:cubicBezTo>
                  <a:cubicBezTo>
                    <a:pt x="2250" y="2083"/>
                    <a:pt x="1104" y="0"/>
                    <a:pt x="110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1345973" y="2815088"/>
              <a:ext cx="449484" cy="203009"/>
            </a:xfrm>
            <a:custGeom>
              <a:avLst/>
              <a:gdLst/>
              <a:ahLst/>
              <a:cxnLst/>
              <a:rect l="l" t="t" r="r" b="b"/>
              <a:pathLst>
                <a:path w="4145" h="1872" extrusionOk="0">
                  <a:moveTo>
                    <a:pt x="3955" y="0"/>
                  </a:moveTo>
                  <a:lnTo>
                    <a:pt x="1" y="557"/>
                  </a:lnTo>
                  <a:lnTo>
                    <a:pt x="190" y="1871"/>
                  </a:lnTo>
                  <a:lnTo>
                    <a:pt x="4145" y="1314"/>
                  </a:lnTo>
                  <a:lnTo>
                    <a:pt x="3955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2950170" y="2600044"/>
              <a:ext cx="395155" cy="141412"/>
            </a:xfrm>
            <a:custGeom>
              <a:avLst/>
              <a:gdLst/>
              <a:ahLst/>
              <a:cxnLst/>
              <a:rect l="l" t="t" r="r" b="b"/>
              <a:pathLst>
                <a:path w="3644" h="1304" extrusionOk="0">
                  <a:moveTo>
                    <a:pt x="3387" y="78"/>
                  </a:moveTo>
                  <a:cubicBezTo>
                    <a:pt x="3053" y="45"/>
                    <a:pt x="2217" y="45"/>
                    <a:pt x="1259" y="56"/>
                  </a:cubicBezTo>
                  <a:cubicBezTo>
                    <a:pt x="970" y="34"/>
                    <a:pt x="301" y="11"/>
                    <a:pt x="12" y="0"/>
                  </a:cubicBezTo>
                  <a:cubicBezTo>
                    <a:pt x="12" y="34"/>
                    <a:pt x="1" y="67"/>
                    <a:pt x="1" y="101"/>
                  </a:cubicBezTo>
                  <a:cubicBezTo>
                    <a:pt x="1" y="134"/>
                    <a:pt x="1" y="179"/>
                    <a:pt x="1" y="212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246" y="591"/>
                    <a:pt x="847" y="1304"/>
                    <a:pt x="1471" y="1281"/>
                  </a:cubicBezTo>
                  <a:cubicBezTo>
                    <a:pt x="2262" y="1259"/>
                    <a:pt x="3643" y="89"/>
                    <a:pt x="3387" y="78"/>
                  </a:cubicBezTo>
                  <a:close/>
                </a:path>
              </a:pathLst>
            </a:custGeom>
            <a:solidFill>
              <a:srgbClr val="252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1991101" y="3619523"/>
              <a:ext cx="2261299" cy="340734"/>
            </a:xfrm>
            <a:custGeom>
              <a:avLst/>
              <a:gdLst/>
              <a:ahLst/>
              <a:cxnLst/>
              <a:rect l="l" t="t" r="r" b="b"/>
              <a:pathLst>
                <a:path w="20853" h="3142" extrusionOk="0">
                  <a:moveTo>
                    <a:pt x="16909" y="3142"/>
                  </a:moveTo>
                  <a:lnTo>
                    <a:pt x="0" y="2306"/>
                  </a:lnTo>
                  <a:lnTo>
                    <a:pt x="4434" y="1"/>
                  </a:lnTo>
                  <a:lnTo>
                    <a:pt x="20853" y="947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3824763" y="3722219"/>
              <a:ext cx="427687" cy="881875"/>
            </a:xfrm>
            <a:custGeom>
              <a:avLst/>
              <a:gdLst/>
              <a:ahLst/>
              <a:cxnLst/>
              <a:rect l="l" t="t" r="r" b="b"/>
              <a:pathLst>
                <a:path w="3944" h="8132" extrusionOk="0">
                  <a:moveTo>
                    <a:pt x="3944" y="0"/>
                  </a:moveTo>
                  <a:lnTo>
                    <a:pt x="3944" y="5358"/>
                  </a:lnTo>
                  <a:lnTo>
                    <a:pt x="0" y="8132"/>
                  </a:lnTo>
                  <a:lnTo>
                    <a:pt x="0" y="2195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3824763" y="4205444"/>
              <a:ext cx="427687" cy="398644"/>
            </a:xfrm>
            <a:custGeom>
              <a:avLst/>
              <a:gdLst/>
              <a:ahLst/>
              <a:cxnLst/>
              <a:rect l="l" t="t" r="r" b="b"/>
              <a:pathLst>
                <a:path w="3944" h="3676" extrusionOk="0">
                  <a:moveTo>
                    <a:pt x="3944" y="0"/>
                  </a:moveTo>
                  <a:lnTo>
                    <a:pt x="0" y="2317"/>
                  </a:lnTo>
                  <a:lnTo>
                    <a:pt x="0" y="3676"/>
                  </a:lnTo>
                  <a:lnTo>
                    <a:pt x="3944" y="902"/>
                  </a:lnTo>
                  <a:lnTo>
                    <a:pt x="3944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1991101" y="3868402"/>
              <a:ext cx="1833720" cy="735691"/>
            </a:xfrm>
            <a:custGeom>
              <a:avLst/>
              <a:gdLst/>
              <a:ahLst/>
              <a:cxnLst/>
              <a:rect l="l" t="t" r="r" b="b"/>
              <a:pathLst>
                <a:path w="16910" h="6784" extrusionOk="0">
                  <a:moveTo>
                    <a:pt x="16909" y="847"/>
                  </a:moveTo>
                  <a:lnTo>
                    <a:pt x="16909" y="6784"/>
                  </a:lnTo>
                  <a:lnTo>
                    <a:pt x="0" y="678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1991101" y="3868402"/>
              <a:ext cx="192156" cy="735691"/>
            </a:xfrm>
            <a:custGeom>
              <a:avLst/>
              <a:gdLst/>
              <a:ahLst/>
              <a:cxnLst/>
              <a:rect l="l" t="t" r="r" b="b"/>
              <a:pathLst>
                <a:path w="1772" h="6784" extrusionOk="0">
                  <a:moveTo>
                    <a:pt x="0" y="0"/>
                  </a:moveTo>
                  <a:lnTo>
                    <a:pt x="0" y="6784"/>
                  </a:lnTo>
                  <a:lnTo>
                    <a:pt x="1771" y="6784"/>
                  </a:lnTo>
                  <a:lnTo>
                    <a:pt x="1771" y="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1991101" y="4456709"/>
              <a:ext cx="1833720" cy="147377"/>
            </a:xfrm>
            <a:custGeom>
              <a:avLst/>
              <a:gdLst/>
              <a:ahLst/>
              <a:cxnLst/>
              <a:rect l="l" t="t" r="r" b="b"/>
              <a:pathLst>
                <a:path w="16910" h="1359" extrusionOk="0">
                  <a:moveTo>
                    <a:pt x="0" y="0"/>
                  </a:moveTo>
                  <a:lnTo>
                    <a:pt x="0" y="1359"/>
                  </a:lnTo>
                  <a:lnTo>
                    <a:pt x="16909" y="1359"/>
                  </a:lnTo>
                  <a:lnTo>
                    <a:pt x="16909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6"/>
            <p:cNvSpPr/>
            <p:nvPr/>
          </p:nvSpPr>
          <p:spPr>
            <a:xfrm>
              <a:off x="3010573" y="3373139"/>
              <a:ext cx="162009" cy="449505"/>
            </a:xfrm>
            <a:custGeom>
              <a:avLst/>
              <a:gdLst/>
              <a:ahLst/>
              <a:cxnLst/>
              <a:rect l="l" t="t" r="r" b="b"/>
              <a:pathLst>
                <a:path w="1494" h="4145" extrusionOk="0">
                  <a:moveTo>
                    <a:pt x="1" y="0"/>
                  </a:moveTo>
                  <a:lnTo>
                    <a:pt x="1" y="3721"/>
                  </a:lnTo>
                  <a:cubicBezTo>
                    <a:pt x="1" y="3721"/>
                    <a:pt x="769" y="4144"/>
                    <a:pt x="1493" y="3721"/>
                  </a:cubicBezTo>
                  <a:lnTo>
                    <a:pt x="149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6"/>
            <p:cNvSpPr/>
            <p:nvPr/>
          </p:nvSpPr>
          <p:spPr>
            <a:xfrm>
              <a:off x="3010573" y="3373139"/>
              <a:ext cx="95536" cy="424237"/>
            </a:xfrm>
            <a:custGeom>
              <a:avLst/>
              <a:gdLst/>
              <a:ahLst/>
              <a:cxnLst/>
              <a:rect l="l" t="t" r="r" b="b"/>
              <a:pathLst>
                <a:path w="881" h="3912" extrusionOk="0">
                  <a:moveTo>
                    <a:pt x="1" y="0"/>
                  </a:moveTo>
                  <a:lnTo>
                    <a:pt x="1" y="3721"/>
                  </a:lnTo>
                  <a:cubicBezTo>
                    <a:pt x="1" y="3721"/>
                    <a:pt x="352" y="3912"/>
                    <a:pt x="808" y="3912"/>
                  </a:cubicBezTo>
                  <a:cubicBezTo>
                    <a:pt x="832" y="3912"/>
                    <a:pt x="856" y="3911"/>
                    <a:pt x="881" y="3910"/>
                  </a:cubicBezTo>
                  <a:lnTo>
                    <a:pt x="881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6"/>
            <p:cNvSpPr/>
            <p:nvPr/>
          </p:nvSpPr>
          <p:spPr>
            <a:xfrm>
              <a:off x="2943241" y="2127663"/>
              <a:ext cx="404807" cy="634186"/>
            </a:xfrm>
            <a:custGeom>
              <a:avLst/>
              <a:gdLst/>
              <a:ahLst/>
              <a:cxnLst/>
              <a:rect l="l" t="t" r="r" b="b"/>
              <a:pathLst>
                <a:path w="3733" h="5848" extrusionOk="0">
                  <a:moveTo>
                    <a:pt x="3487" y="1"/>
                  </a:moveTo>
                  <a:cubicBezTo>
                    <a:pt x="2864" y="112"/>
                    <a:pt x="2218" y="380"/>
                    <a:pt x="1883" y="424"/>
                  </a:cubicBezTo>
                  <a:cubicBezTo>
                    <a:pt x="1471" y="1104"/>
                    <a:pt x="1371" y="1973"/>
                    <a:pt x="937" y="2663"/>
                  </a:cubicBezTo>
                  <a:cubicBezTo>
                    <a:pt x="825" y="2841"/>
                    <a:pt x="703" y="2997"/>
                    <a:pt x="569" y="3120"/>
                  </a:cubicBezTo>
                  <a:cubicBezTo>
                    <a:pt x="569" y="3153"/>
                    <a:pt x="580" y="3176"/>
                    <a:pt x="580" y="3198"/>
                  </a:cubicBezTo>
                  <a:cubicBezTo>
                    <a:pt x="580" y="3198"/>
                    <a:pt x="803" y="3955"/>
                    <a:pt x="792" y="4078"/>
                  </a:cubicBezTo>
                  <a:cubicBezTo>
                    <a:pt x="781" y="4189"/>
                    <a:pt x="1" y="4846"/>
                    <a:pt x="1" y="4846"/>
                  </a:cubicBezTo>
                  <a:cubicBezTo>
                    <a:pt x="1" y="4846"/>
                    <a:pt x="561" y="5847"/>
                    <a:pt x="1426" y="5847"/>
                  </a:cubicBezTo>
                  <a:cubicBezTo>
                    <a:pt x="1474" y="5847"/>
                    <a:pt x="1522" y="5844"/>
                    <a:pt x="1571" y="5838"/>
                  </a:cubicBezTo>
                  <a:cubicBezTo>
                    <a:pt x="2518" y="5715"/>
                    <a:pt x="3287" y="4657"/>
                    <a:pt x="3287" y="4657"/>
                  </a:cubicBezTo>
                  <a:cubicBezTo>
                    <a:pt x="3287" y="4657"/>
                    <a:pt x="2240" y="4445"/>
                    <a:pt x="2585" y="3410"/>
                  </a:cubicBezTo>
                  <a:cubicBezTo>
                    <a:pt x="2930" y="2385"/>
                    <a:pt x="3732" y="1505"/>
                    <a:pt x="3732" y="1416"/>
                  </a:cubicBezTo>
                  <a:cubicBezTo>
                    <a:pt x="3732" y="1382"/>
                    <a:pt x="3732" y="636"/>
                    <a:pt x="348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6"/>
            <p:cNvSpPr/>
            <p:nvPr/>
          </p:nvSpPr>
          <p:spPr>
            <a:xfrm>
              <a:off x="2943241" y="2612081"/>
              <a:ext cx="356442" cy="149763"/>
            </a:xfrm>
            <a:custGeom>
              <a:avLst/>
              <a:gdLst/>
              <a:ahLst/>
              <a:cxnLst/>
              <a:rect l="l" t="t" r="r" b="b"/>
              <a:pathLst>
                <a:path w="3287" h="1381" extrusionOk="0">
                  <a:moveTo>
                    <a:pt x="2864" y="1"/>
                  </a:moveTo>
                  <a:cubicBezTo>
                    <a:pt x="2674" y="290"/>
                    <a:pt x="1972" y="524"/>
                    <a:pt x="1661" y="547"/>
                  </a:cubicBezTo>
                  <a:cubicBezTo>
                    <a:pt x="1570" y="556"/>
                    <a:pt x="1478" y="561"/>
                    <a:pt x="1387" y="561"/>
                  </a:cubicBezTo>
                  <a:cubicBezTo>
                    <a:pt x="951" y="561"/>
                    <a:pt x="529" y="440"/>
                    <a:pt x="335" y="90"/>
                  </a:cubicBezTo>
                  <a:cubicBezTo>
                    <a:pt x="157" y="246"/>
                    <a:pt x="1" y="379"/>
                    <a:pt x="1" y="379"/>
                  </a:cubicBezTo>
                  <a:cubicBezTo>
                    <a:pt x="1" y="379"/>
                    <a:pt x="561" y="1380"/>
                    <a:pt x="1426" y="1380"/>
                  </a:cubicBezTo>
                  <a:cubicBezTo>
                    <a:pt x="1474" y="1380"/>
                    <a:pt x="1522" y="1377"/>
                    <a:pt x="1571" y="1371"/>
                  </a:cubicBezTo>
                  <a:cubicBezTo>
                    <a:pt x="2518" y="1248"/>
                    <a:pt x="3287" y="190"/>
                    <a:pt x="3287" y="190"/>
                  </a:cubicBezTo>
                  <a:cubicBezTo>
                    <a:pt x="3287" y="190"/>
                    <a:pt x="3064" y="146"/>
                    <a:pt x="2864" y="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6"/>
            <p:cNvSpPr/>
            <p:nvPr/>
          </p:nvSpPr>
          <p:spPr>
            <a:xfrm>
              <a:off x="3004836" y="2131350"/>
              <a:ext cx="333561" cy="444299"/>
            </a:xfrm>
            <a:custGeom>
              <a:avLst/>
              <a:gdLst/>
              <a:ahLst/>
              <a:cxnLst/>
              <a:rect l="l" t="t" r="r" b="b"/>
              <a:pathLst>
                <a:path w="3076" h="4097" extrusionOk="0">
                  <a:moveTo>
                    <a:pt x="2730" y="0"/>
                  </a:moveTo>
                  <a:lnTo>
                    <a:pt x="2730" y="0"/>
                  </a:lnTo>
                  <a:cubicBezTo>
                    <a:pt x="2173" y="123"/>
                    <a:pt x="1616" y="357"/>
                    <a:pt x="1315" y="390"/>
                  </a:cubicBezTo>
                  <a:cubicBezTo>
                    <a:pt x="903" y="1070"/>
                    <a:pt x="803" y="1950"/>
                    <a:pt x="369" y="2629"/>
                  </a:cubicBezTo>
                  <a:cubicBezTo>
                    <a:pt x="257" y="2807"/>
                    <a:pt x="135" y="2963"/>
                    <a:pt x="1" y="3097"/>
                  </a:cubicBezTo>
                  <a:cubicBezTo>
                    <a:pt x="1" y="3119"/>
                    <a:pt x="12" y="3142"/>
                    <a:pt x="12" y="3164"/>
                  </a:cubicBezTo>
                  <a:cubicBezTo>
                    <a:pt x="12" y="3164"/>
                    <a:pt x="235" y="3921"/>
                    <a:pt x="224" y="4044"/>
                  </a:cubicBezTo>
                  <a:cubicBezTo>
                    <a:pt x="224" y="4053"/>
                    <a:pt x="340" y="4097"/>
                    <a:pt x="516" y="4097"/>
                  </a:cubicBezTo>
                  <a:cubicBezTo>
                    <a:pt x="781" y="4097"/>
                    <a:pt x="1181" y="3996"/>
                    <a:pt x="1516" y="3520"/>
                  </a:cubicBezTo>
                  <a:cubicBezTo>
                    <a:pt x="1650" y="3320"/>
                    <a:pt x="1895" y="2384"/>
                    <a:pt x="2362" y="1939"/>
                  </a:cubicBezTo>
                  <a:cubicBezTo>
                    <a:pt x="2596" y="1727"/>
                    <a:pt x="2708" y="1927"/>
                    <a:pt x="2908" y="1571"/>
                  </a:cubicBezTo>
                  <a:cubicBezTo>
                    <a:pt x="3075" y="1293"/>
                    <a:pt x="2708" y="491"/>
                    <a:pt x="2719" y="156"/>
                  </a:cubicBezTo>
                  <a:cubicBezTo>
                    <a:pt x="2719" y="101"/>
                    <a:pt x="2719" y="45"/>
                    <a:pt x="2730" y="0"/>
                  </a:cubicBezTo>
                  <a:close/>
                </a:path>
              </a:pathLst>
            </a:custGeom>
            <a:solidFill>
              <a:srgbClr val="FFFFFF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6"/>
            <p:cNvSpPr/>
            <p:nvPr/>
          </p:nvSpPr>
          <p:spPr>
            <a:xfrm>
              <a:off x="2862342" y="2079406"/>
              <a:ext cx="374552" cy="470001"/>
            </a:xfrm>
            <a:custGeom>
              <a:avLst/>
              <a:gdLst/>
              <a:ahLst/>
              <a:cxnLst/>
              <a:rect l="l" t="t" r="r" b="b"/>
              <a:pathLst>
                <a:path w="3454" h="4334" extrusionOk="0">
                  <a:moveTo>
                    <a:pt x="1749" y="123"/>
                  </a:moveTo>
                  <a:cubicBezTo>
                    <a:pt x="1348" y="145"/>
                    <a:pt x="947" y="112"/>
                    <a:pt x="546" y="67"/>
                  </a:cubicBezTo>
                  <a:cubicBezTo>
                    <a:pt x="446" y="56"/>
                    <a:pt x="324" y="23"/>
                    <a:pt x="212" y="0"/>
                  </a:cubicBezTo>
                  <a:cubicBezTo>
                    <a:pt x="212" y="0"/>
                    <a:pt x="212" y="0"/>
                    <a:pt x="212" y="12"/>
                  </a:cubicBezTo>
                  <a:cubicBezTo>
                    <a:pt x="1" y="702"/>
                    <a:pt x="179" y="3175"/>
                    <a:pt x="513" y="3754"/>
                  </a:cubicBezTo>
                  <a:cubicBezTo>
                    <a:pt x="847" y="4334"/>
                    <a:pt x="1816" y="4111"/>
                    <a:pt x="2195" y="3988"/>
                  </a:cubicBezTo>
                  <a:cubicBezTo>
                    <a:pt x="2574" y="3866"/>
                    <a:pt x="3086" y="2306"/>
                    <a:pt x="3287" y="1460"/>
                  </a:cubicBezTo>
                  <a:cubicBezTo>
                    <a:pt x="3331" y="1304"/>
                    <a:pt x="3387" y="1181"/>
                    <a:pt x="3454" y="1092"/>
                  </a:cubicBezTo>
                  <a:cubicBezTo>
                    <a:pt x="3008" y="535"/>
                    <a:pt x="2663" y="90"/>
                    <a:pt x="1749" y="12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6"/>
            <p:cNvSpPr/>
            <p:nvPr/>
          </p:nvSpPr>
          <p:spPr>
            <a:xfrm>
              <a:off x="2881645" y="1945044"/>
              <a:ext cx="449484" cy="276969"/>
            </a:xfrm>
            <a:custGeom>
              <a:avLst/>
              <a:gdLst/>
              <a:ahLst/>
              <a:cxnLst/>
              <a:rect l="l" t="t" r="r" b="b"/>
              <a:pathLst>
                <a:path w="4145" h="2554" extrusionOk="0">
                  <a:moveTo>
                    <a:pt x="2315" y="1"/>
                  </a:moveTo>
                  <a:cubicBezTo>
                    <a:pt x="1549" y="1"/>
                    <a:pt x="206" y="658"/>
                    <a:pt x="34" y="1251"/>
                  </a:cubicBezTo>
                  <a:cubicBezTo>
                    <a:pt x="23" y="1284"/>
                    <a:pt x="12" y="1329"/>
                    <a:pt x="1" y="1384"/>
                  </a:cubicBezTo>
                  <a:cubicBezTo>
                    <a:pt x="257" y="1484"/>
                    <a:pt x="502" y="1574"/>
                    <a:pt x="769" y="1652"/>
                  </a:cubicBezTo>
                  <a:cubicBezTo>
                    <a:pt x="946" y="1700"/>
                    <a:pt x="1101" y="1718"/>
                    <a:pt x="1248" y="1718"/>
                  </a:cubicBezTo>
                  <a:cubicBezTo>
                    <a:pt x="1536" y="1718"/>
                    <a:pt x="1792" y="1651"/>
                    <a:pt x="2117" y="1629"/>
                  </a:cubicBezTo>
                  <a:cubicBezTo>
                    <a:pt x="2145" y="1628"/>
                    <a:pt x="2173" y="1627"/>
                    <a:pt x="2199" y="1627"/>
                  </a:cubicBezTo>
                  <a:cubicBezTo>
                    <a:pt x="2826" y="1627"/>
                    <a:pt x="2907" y="2126"/>
                    <a:pt x="3153" y="2554"/>
                  </a:cubicBezTo>
                  <a:cubicBezTo>
                    <a:pt x="3351" y="2029"/>
                    <a:pt x="3834" y="1969"/>
                    <a:pt x="4044" y="1969"/>
                  </a:cubicBezTo>
                  <a:cubicBezTo>
                    <a:pt x="4106" y="1969"/>
                    <a:pt x="4145" y="1975"/>
                    <a:pt x="4145" y="1975"/>
                  </a:cubicBezTo>
                  <a:cubicBezTo>
                    <a:pt x="4122" y="1106"/>
                    <a:pt x="3253" y="337"/>
                    <a:pt x="2641" y="59"/>
                  </a:cubicBezTo>
                  <a:cubicBezTo>
                    <a:pt x="2553" y="19"/>
                    <a:pt x="2442" y="1"/>
                    <a:pt x="231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6"/>
            <p:cNvSpPr/>
            <p:nvPr/>
          </p:nvSpPr>
          <p:spPr>
            <a:xfrm>
              <a:off x="2940855" y="1955021"/>
              <a:ext cx="296041" cy="176440"/>
            </a:xfrm>
            <a:custGeom>
              <a:avLst/>
              <a:gdLst/>
              <a:ahLst/>
              <a:cxnLst/>
              <a:rect l="l" t="t" r="r" b="b"/>
              <a:pathLst>
                <a:path w="2730" h="1627" extrusionOk="0">
                  <a:moveTo>
                    <a:pt x="2730" y="379"/>
                  </a:moveTo>
                  <a:cubicBezTo>
                    <a:pt x="2696" y="357"/>
                    <a:pt x="2674" y="334"/>
                    <a:pt x="2641" y="301"/>
                  </a:cubicBezTo>
                  <a:cubicBezTo>
                    <a:pt x="1638" y="0"/>
                    <a:pt x="669" y="680"/>
                    <a:pt x="1" y="1493"/>
                  </a:cubicBezTo>
                  <a:cubicBezTo>
                    <a:pt x="79" y="1515"/>
                    <a:pt x="145" y="1537"/>
                    <a:pt x="223" y="1560"/>
                  </a:cubicBezTo>
                  <a:cubicBezTo>
                    <a:pt x="413" y="1615"/>
                    <a:pt x="569" y="1626"/>
                    <a:pt x="725" y="1626"/>
                  </a:cubicBezTo>
                  <a:cubicBezTo>
                    <a:pt x="881" y="1259"/>
                    <a:pt x="1282" y="758"/>
                    <a:pt x="1694" y="535"/>
                  </a:cubicBezTo>
                  <a:cubicBezTo>
                    <a:pt x="1950" y="390"/>
                    <a:pt x="2295" y="334"/>
                    <a:pt x="2730" y="379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6"/>
            <p:cNvSpPr/>
            <p:nvPr/>
          </p:nvSpPr>
          <p:spPr>
            <a:xfrm>
              <a:off x="2902249" y="2204984"/>
              <a:ext cx="108657" cy="160932"/>
            </a:xfrm>
            <a:custGeom>
              <a:avLst/>
              <a:gdLst/>
              <a:ahLst/>
              <a:cxnLst/>
              <a:rect l="l" t="t" r="r" b="b"/>
              <a:pathLst>
                <a:path w="1002" h="1484" extrusionOk="0">
                  <a:moveTo>
                    <a:pt x="390" y="1"/>
                  </a:moveTo>
                  <a:lnTo>
                    <a:pt x="390" y="1"/>
                  </a:lnTo>
                  <a:cubicBezTo>
                    <a:pt x="390" y="1"/>
                    <a:pt x="312" y="547"/>
                    <a:pt x="256" y="725"/>
                  </a:cubicBezTo>
                  <a:cubicBezTo>
                    <a:pt x="190" y="903"/>
                    <a:pt x="11" y="1104"/>
                    <a:pt x="0" y="1193"/>
                  </a:cubicBezTo>
                  <a:cubicBezTo>
                    <a:pt x="0" y="1278"/>
                    <a:pt x="91" y="1484"/>
                    <a:pt x="341" y="1484"/>
                  </a:cubicBezTo>
                  <a:cubicBezTo>
                    <a:pt x="353" y="1484"/>
                    <a:pt x="366" y="1483"/>
                    <a:pt x="379" y="1482"/>
                  </a:cubicBezTo>
                  <a:cubicBezTo>
                    <a:pt x="605" y="1456"/>
                    <a:pt x="566" y="1369"/>
                    <a:pt x="602" y="1369"/>
                  </a:cubicBezTo>
                  <a:cubicBezTo>
                    <a:pt x="612" y="1369"/>
                    <a:pt x="628" y="1376"/>
                    <a:pt x="657" y="1393"/>
                  </a:cubicBezTo>
                  <a:cubicBezTo>
                    <a:pt x="715" y="1431"/>
                    <a:pt x="780" y="1455"/>
                    <a:pt x="838" y="1455"/>
                  </a:cubicBezTo>
                  <a:cubicBezTo>
                    <a:pt x="915" y="1455"/>
                    <a:pt x="979" y="1413"/>
                    <a:pt x="992" y="1304"/>
                  </a:cubicBezTo>
                  <a:cubicBezTo>
                    <a:pt x="1002" y="1120"/>
                    <a:pt x="814" y="1058"/>
                    <a:pt x="749" y="1058"/>
                  </a:cubicBezTo>
                  <a:cubicBezTo>
                    <a:pt x="744" y="1058"/>
                    <a:pt x="739" y="1058"/>
                    <a:pt x="735" y="1059"/>
                  </a:cubicBezTo>
                  <a:cubicBezTo>
                    <a:pt x="702" y="1059"/>
                    <a:pt x="813" y="1170"/>
                    <a:pt x="813" y="1215"/>
                  </a:cubicBezTo>
                  <a:cubicBezTo>
                    <a:pt x="820" y="1240"/>
                    <a:pt x="808" y="1269"/>
                    <a:pt x="758" y="1269"/>
                  </a:cubicBezTo>
                  <a:cubicBezTo>
                    <a:pt x="720" y="1269"/>
                    <a:pt x="660" y="1252"/>
                    <a:pt x="568" y="1204"/>
                  </a:cubicBezTo>
                  <a:cubicBezTo>
                    <a:pt x="563" y="1202"/>
                    <a:pt x="558" y="1201"/>
                    <a:pt x="553" y="1201"/>
                  </a:cubicBezTo>
                  <a:cubicBezTo>
                    <a:pt x="492" y="1201"/>
                    <a:pt x="427" y="1346"/>
                    <a:pt x="310" y="1346"/>
                  </a:cubicBezTo>
                  <a:cubicBezTo>
                    <a:pt x="287" y="1346"/>
                    <a:pt x="262" y="1340"/>
                    <a:pt x="234" y="1326"/>
                  </a:cubicBezTo>
                  <a:cubicBezTo>
                    <a:pt x="56" y="1226"/>
                    <a:pt x="279" y="1081"/>
                    <a:pt x="368" y="948"/>
                  </a:cubicBezTo>
                  <a:cubicBezTo>
                    <a:pt x="457" y="825"/>
                    <a:pt x="635" y="90"/>
                    <a:pt x="390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6"/>
            <p:cNvSpPr/>
            <p:nvPr/>
          </p:nvSpPr>
          <p:spPr>
            <a:xfrm>
              <a:off x="2996378" y="2229167"/>
              <a:ext cx="43593" cy="31557"/>
            </a:xfrm>
            <a:custGeom>
              <a:avLst/>
              <a:gdLst/>
              <a:ahLst/>
              <a:cxnLst/>
              <a:rect l="l" t="t" r="r" b="b"/>
              <a:pathLst>
                <a:path w="402" h="291" extrusionOk="0">
                  <a:moveTo>
                    <a:pt x="135" y="1"/>
                  </a:moveTo>
                  <a:cubicBezTo>
                    <a:pt x="112" y="1"/>
                    <a:pt x="101" y="12"/>
                    <a:pt x="68" y="34"/>
                  </a:cubicBezTo>
                  <a:cubicBezTo>
                    <a:pt x="12" y="101"/>
                    <a:pt x="1" y="190"/>
                    <a:pt x="57" y="268"/>
                  </a:cubicBezTo>
                  <a:cubicBezTo>
                    <a:pt x="68" y="290"/>
                    <a:pt x="179" y="268"/>
                    <a:pt x="201" y="268"/>
                  </a:cubicBezTo>
                  <a:cubicBezTo>
                    <a:pt x="279" y="246"/>
                    <a:pt x="402" y="268"/>
                    <a:pt x="402" y="123"/>
                  </a:cubicBezTo>
                  <a:cubicBezTo>
                    <a:pt x="402" y="23"/>
                    <a:pt x="279" y="45"/>
                    <a:pt x="224" y="23"/>
                  </a:cubicBezTo>
                  <a:cubicBezTo>
                    <a:pt x="179" y="23"/>
                    <a:pt x="157" y="1"/>
                    <a:pt x="13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3C78D8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6"/>
            <p:cNvSpPr/>
            <p:nvPr/>
          </p:nvSpPr>
          <p:spPr>
            <a:xfrm>
              <a:off x="2986726" y="2219515"/>
              <a:ext cx="77426" cy="42836"/>
            </a:xfrm>
            <a:custGeom>
              <a:avLst/>
              <a:gdLst/>
              <a:ahLst/>
              <a:cxnLst/>
              <a:rect l="l" t="t" r="r" b="b"/>
              <a:pathLst>
                <a:path w="714" h="395" extrusionOk="0">
                  <a:moveTo>
                    <a:pt x="57" y="1"/>
                  </a:moveTo>
                  <a:cubicBezTo>
                    <a:pt x="57" y="1"/>
                    <a:pt x="1" y="23"/>
                    <a:pt x="57" y="67"/>
                  </a:cubicBezTo>
                  <a:cubicBezTo>
                    <a:pt x="112" y="112"/>
                    <a:pt x="524" y="190"/>
                    <a:pt x="614" y="201"/>
                  </a:cubicBezTo>
                  <a:cubicBezTo>
                    <a:pt x="614" y="201"/>
                    <a:pt x="566" y="326"/>
                    <a:pt x="318" y="326"/>
                  </a:cubicBezTo>
                  <a:cubicBezTo>
                    <a:pt x="299" y="326"/>
                    <a:pt x="279" y="325"/>
                    <a:pt x="257" y="324"/>
                  </a:cubicBezTo>
                  <a:cubicBezTo>
                    <a:pt x="157" y="316"/>
                    <a:pt x="89" y="303"/>
                    <a:pt x="56" y="303"/>
                  </a:cubicBezTo>
                  <a:cubicBezTo>
                    <a:pt x="42" y="303"/>
                    <a:pt x="34" y="306"/>
                    <a:pt x="34" y="312"/>
                  </a:cubicBezTo>
                  <a:cubicBezTo>
                    <a:pt x="34" y="312"/>
                    <a:pt x="12" y="368"/>
                    <a:pt x="34" y="379"/>
                  </a:cubicBezTo>
                  <a:cubicBezTo>
                    <a:pt x="38" y="383"/>
                    <a:pt x="109" y="395"/>
                    <a:pt x="204" y="395"/>
                  </a:cubicBezTo>
                  <a:cubicBezTo>
                    <a:pt x="371" y="395"/>
                    <a:pt x="615" y="360"/>
                    <a:pt x="714" y="190"/>
                  </a:cubicBezTo>
                  <a:cubicBezTo>
                    <a:pt x="714" y="190"/>
                    <a:pt x="502" y="79"/>
                    <a:pt x="57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6"/>
            <p:cNvSpPr/>
            <p:nvPr/>
          </p:nvSpPr>
          <p:spPr>
            <a:xfrm>
              <a:off x="2875681" y="2214635"/>
              <a:ext cx="43593" cy="38823"/>
            </a:xfrm>
            <a:custGeom>
              <a:avLst/>
              <a:gdLst/>
              <a:ahLst/>
              <a:cxnLst/>
              <a:rect l="l" t="t" r="r" b="b"/>
              <a:pathLst>
                <a:path w="402" h="358" extrusionOk="0">
                  <a:moveTo>
                    <a:pt x="245" y="346"/>
                  </a:moveTo>
                  <a:cubicBezTo>
                    <a:pt x="245" y="346"/>
                    <a:pt x="401" y="257"/>
                    <a:pt x="301" y="112"/>
                  </a:cubicBezTo>
                  <a:cubicBezTo>
                    <a:pt x="290" y="90"/>
                    <a:pt x="201" y="57"/>
                    <a:pt x="178" y="46"/>
                  </a:cubicBezTo>
                  <a:cubicBezTo>
                    <a:pt x="78" y="1"/>
                    <a:pt x="0" y="146"/>
                    <a:pt x="34" y="257"/>
                  </a:cubicBezTo>
                  <a:cubicBezTo>
                    <a:pt x="67" y="357"/>
                    <a:pt x="212" y="324"/>
                    <a:pt x="245" y="34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rgbClr val="3C78D8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6"/>
            <p:cNvSpPr/>
            <p:nvPr/>
          </p:nvSpPr>
          <p:spPr>
            <a:xfrm>
              <a:off x="2875681" y="2208671"/>
              <a:ext cx="54437" cy="46740"/>
            </a:xfrm>
            <a:custGeom>
              <a:avLst/>
              <a:gdLst/>
              <a:ahLst/>
              <a:cxnLst/>
              <a:rect l="l" t="t" r="r" b="b"/>
              <a:pathLst>
                <a:path w="502" h="431" extrusionOk="0">
                  <a:moveTo>
                    <a:pt x="0" y="0"/>
                  </a:moveTo>
                  <a:lnTo>
                    <a:pt x="0" y="67"/>
                  </a:lnTo>
                  <a:cubicBezTo>
                    <a:pt x="0" y="67"/>
                    <a:pt x="301" y="167"/>
                    <a:pt x="412" y="268"/>
                  </a:cubicBezTo>
                  <a:cubicBezTo>
                    <a:pt x="412" y="268"/>
                    <a:pt x="348" y="367"/>
                    <a:pt x="168" y="367"/>
                  </a:cubicBezTo>
                  <a:cubicBezTo>
                    <a:pt x="124" y="367"/>
                    <a:pt x="71" y="361"/>
                    <a:pt x="11" y="346"/>
                  </a:cubicBezTo>
                  <a:lnTo>
                    <a:pt x="11" y="412"/>
                  </a:lnTo>
                  <a:cubicBezTo>
                    <a:pt x="11" y="412"/>
                    <a:pt x="90" y="430"/>
                    <a:pt x="186" y="430"/>
                  </a:cubicBezTo>
                  <a:cubicBezTo>
                    <a:pt x="306" y="430"/>
                    <a:pt x="452" y="403"/>
                    <a:pt x="501" y="279"/>
                  </a:cubicBezTo>
                  <a:cubicBezTo>
                    <a:pt x="501" y="279"/>
                    <a:pt x="401" y="101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6"/>
            <p:cNvSpPr/>
            <p:nvPr/>
          </p:nvSpPr>
          <p:spPr>
            <a:xfrm>
              <a:off x="3004836" y="2389989"/>
              <a:ext cx="23640" cy="33184"/>
            </a:xfrm>
            <a:custGeom>
              <a:avLst/>
              <a:gdLst/>
              <a:ahLst/>
              <a:cxnLst/>
              <a:rect l="l" t="t" r="r" b="b"/>
              <a:pathLst>
                <a:path w="218" h="306" extrusionOk="0">
                  <a:moveTo>
                    <a:pt x="119" y="0"/>
                  </a:moveTo>
                  <a:cubicBezTo>
                    <a:pt x="97" y="0"/>
                    <a:pt x="79" y="21"/>
                    <a:pt x="79" y="44"/>
                  </a:cubicBezTo>
                  <a:cubicBezTo>
                    <a:pt x="79" y="88"/>
                    <a:pt x="1" y="155"/>
                    <a:pt x="1" y="155"/>
                  </a:cubicBezTo>
                  <a:lnTo>
                    <a:pt x="1" y="244"/>
                  </a:lnTo>
                  <a:cubicBezTo>
                    <a:pt x="1" y="244"/>
                    <a:pt x="1" y="227"/>
                    <a:pt x="22" y="227"/>
                  </a:cubicBezTo>
                  <a:cubicBezTo>
                    <a:pt x="35" y="227"/>
                    <a:pt x="56" y="234"/>
                    <a:pt x="90" y="255"/>
                  </a:cubicBezTo>
                  <a:cubicBezTo>
                    <a:pt x="135" y="288"/>
                    <a:pt x="173" y="305"/>
                    <a:pt x="195" y="305"/>
                  </a:cubicBezTo>
                  <a:cubicBezTo>
                    <a:pt x="210" y="305"/>
                    <a:pt x="217" y="296"/>
                    <a:pt x="213" y="278"/>
                  </a:cubicBezTo>
                  <a:cubicBezTo>
                    <a:pt x="201" y="233"/>
                    <a:pt x="201" y="155"/>
                    <a:pt x="179" y="66"/>
                  </a:cubicBezTo>
                  <a:cubicBezTo>
                    <a:pt x="163" y="18"/>
                    <a:pt x="139" y="0"/>
                    <a:pt x="11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6"/>
            <p:cNvSpPr/>
            <p:nvPr/>
          </p:nvSpPr>
          <p:spPr>
            <a:xfrm>
              <a:off x="2902249" y="2379795"/>
              <a:ext cx="116031" cy="31124"/>
            </a:xfrm>
            <a:custGeom>
              <a:avLst/>
              <a:gdLst/>
              <a:ahLst/>
              <a:cxnLst/>
              <a:rect l="l" t="t" r="r" b="b"/>
              <a:pathLst>
                <a:path w="1070" h="287" extrusionOk="0">
                  <a:moveTo>
                    <a:pt x="268" y="1"/>
                  </a:moveTo>
                  <a:cubicBezTo>
                    <a:pt x="227" y="1"/>
                    <a:pt x="176" y="16"/>
                    <a:pt x="112" y="60"/>
                  </a:cubicBezTo>
                  <a:cubicBezTo>
                    <a:pt x="56" y="93"/>
                    <a:pt x="22" y="93"/>
                    <a:pt x="0" y="104"/>
                  </a:cubicBezTo>
                  <a:cubicBezTo>
                    <a:pt x="25" y="145"/>
                    <a:pt x="233" y="286"/>
                    <a:pt x="599" y="286"/>
                  </a:cubicBezTo>
                  <a:cubicBezTo>
                    <a:pt x="734" y="286"/>
                    <a:pt x="892" y="267"/>
                    <a:pt x="1069" y="216"/>
                  </a:cubicBezTo>
                  <a:cubicBezTo>
                    <a:pt x="1069" y="216"/>
                    <a:pt x="847" y="149"/>
                    <a:pt x="780" y="82"/>
                  </a:cubicBezTo>
                  <a:cubicBezTo>
                    <a:pt x="731" y="33"/>
                    <a:pt x="666" y="16"/>
                    <a:pt x="604" y="16"/>
                  </a:cubicBezTo>
                  <a:cubicBezTo>
                    <a:pt x="510" y="16"/>
                    <a:pt x="421" y="55"/>
                    <a:pt x="401" y="82"/>
                  </a:cubicBezTo>
                  <a:cubicBezTo>
                    <a:pt x="401" y="82"/>
                    <a:pt x="363" y="1"/>
                    <a:pt x="268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6"/>
            <p:cNvSpPr/>
            <p:nvPr/>
          </p:nvSpPr>
          <p:spPr>
            <a:xfrm>
              <a:off x="2904635" y="2399532"/>
              <a:ext cx="113645" cy="42294"/>
            </a:xfrm>
            <a:custGeom>
              <a:avLst/>
              <a:gdLst/>
              <a:ahLst/>
              <a:cxnLst/>
              <a:rect l="l" t="t" r="r" b="b"/>
              <a:pathLst>
                <a:path w="1048" h="390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78"/>
                    <a:pt x="112" y="357"/>
                    <a:pt x="323" y="379"/>
                  </a:cubicBezTo>
                  <a:cubicBezTo>
                    <a:pt x="405" y="383"/>
                    <a:pt x="481" y="389"/>
                    <a:pt x="552" y="389"/>
                  </a:cubicBezTo>
                  <a:cubicBezTo>
                    <a:pt x="665" y="389"/>
                    <a:pt x="765" y="374"/>
                    <a:pt x="847" y="312"/>
                  </a:cubicBezTo>
                  <a:cubicBezTo>
                    <a:pt x="981" y="212"/>
                    <a:pt x="1047" y="67"/>
                    <a:pt x="1047" y="67"/>
                  </a:cubicBezTo>
                  <a:lnTo>
                    <a:pt x="1047" y="67"/>
                  </a:lnTo>
                  <a:cubicBezTo>
                    <a:pt x="1021" y="111"/>
                    <a:pt x="878" y="141"/>
                    <a:pt x="747" y="141"/>
                  </a:cubicBezTo>
                  <a:cubicBezTo>
                    <a:pt x="712" y="141"/>
                    <a:pt x="677" y="139"/>
                    <a:pt x="646" y="134"/>
                  </a:cubicBezTo>
                  <a:cubicBezTo>
                    <a:pt x="502" y="101"/>
                    <a:pt x="279" y="89"/>
                    <a:pt x="212" y="89"/>
                  </a:cubicBezTo>
                  <a:cubicBezTo>
                    <a:pt x="145" y="89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6"/>
            <p:cNvSpPr/>
            <p:nvPr/>
          </p:nvSpPr>
          <p:spPr>
            <a:xfrm>
              <a:off x="2651844" y="2593971"/>
              <a:ext cx="948308" cy="879489"/>
            </a:xfrm>
            <a:custGeom>
              <a:avLst/>
              <a:gdLst/>
              <a:ahLst/>
              <a:cxnLst/>
              <a:rect l="l" t="t" r="r" b="b"/>
              <a:pathLst>
                <a:path w="8745" h="8110" extrusionOk="0">
                  <a:moveTo>
                    <a:pt x="2796" y="67"/>
                  </a:moveTo>
                  <a:cubicBezTo>
                    <a:pt x="2796" y="67"/>
                    <a:pt x="936" y="1"/>
                    <a:pt x="747" y="168"/>
                  </a:cubicBezTo>
                  <a:cubicBezTo>
                    <a:pt x="568" y="346"/>
                    <a:pt x="0" y="1493"/>
                    <a:pt x="747" y="3153"/>
                  </a:cubicBezTo>
                  <a:cubicBezTo>
                    <a:pt x="1493" y="4813"/>
                    <a:pt x="1771" y="6729"/>
                    <a:pt x="1660" y="7798"/>
                  </a:cubicBezTo>
                  <a:cubicBezTo>
                    <a:pt x="1660" y="7798"/>
                    <a:pt x="2841" y="8032"/>
                    <a:pt x="3019" y="7998"/>
                  </a:cubicBezTo>
                  <a:cubicBezTo>
                    <a:pt x="3587" y="7876"/>
                    <a:pt x="4545" y="8088"/>
                    <a:pt x="4746" y="8099"/>
                  </a:cubicBezTo>
                  <a:cubicBezTo>
                    <a:pt x="4957" y="8110"/>
                    <a:pt x="6160" y="7965"/>
                    <a:pt x="6661" y="7597"/>
                  </a:cubicBezTo>
                  <a:cubicBezTo>
                    <a:pt x="6661" y="7597"/>
                    <a:pt x="6929" y="4378"/>
                    <a:pt x="7553" y="3754"/>
                  </a:cubicBezTo>
                  <a:cubicBezTo>
                    <a:pt x="8176" y="3131"/>
                    <a:pt x="8744" y="3298"/>
                    <a:pt x="8544" y="2006"/>
                  </a:cubicBezTo>
                  <a:cubicBezTo>
                    <a:pt x="8343" y="714"/>
                    <a:pt x="8221" y="168"/>
                    <a:pt x="7296" y="123"/>
                  </a:cubicBezTo>
                  <a:cubicBezTo>
                    <a:pt x="6372" y="67"/>
                    <a:pt x="5982" y="112"/>
                    <a:pt x="5982" y="112"/>
                  </a:cubicBezTo>
                  <a:cubicBezTo>
                    <a:pt x="5982" y="112"/>
                    <a:pt x="5748" y="947"/>
                    <a:pt x="4211" y="970"/>
                  </a:cubicBezTo>
                  <a:cubicBezTo>
                    <a:pt x="3008" y="992"/>
                    <a:pt x="2663" y="145"/>
                    <a:pt x="2796" y="6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6"/>
            <p:cNvSpPr/>
            <p:nvPr/>
          </p:nvSpPr>
          <p:spPr>
            <a:xfrm>
              <a:off x="2725477" y="2597658"/>
              <a:ext cx="750296" cy="874609"/>
            </a:xfrm>
            <a:custGeom>
              <a:avLst/>
              <a:gdLst/>
              <a:ahLst/>
              <a:cxnLst/>
              <a:rect l="l" t="t" r="r" b="b"/>
              <a:pathLst>
                <a:path w="6919" h="8065" extrusionOk="0">
                  <a:moveTo>
                    <a:pt x="4144" y="8065"/>
                  </a:moveTo>
                  <a:cubicBezTo>
                    <a:pt x="4144" y="8065"/>
                    <a:pt x="4167" y="8065"/>
                    <a:pt x="4178" y="8065"/>
                  </a:cubicBezTo>
                  <a:cubicBezTo>
                    <a:pt x="4189" y="8065"/>
                    <a:pt x="4200" y="8065"/>
                    <a:pt x="4211" y="8065"/>
                  </a:cubicBezTo>
                  <a:cubicBezTo>
                    <a:pt x="4222" y="8065"/>
                    <a:pt x="4234" y="8054"/>
                    <a:pt x="4245" y="8054"/>
                  </a:cubicBezTo>
                  <a:cubicBezTo>
                    <a:pt x="4356" y="8054"/>
                    <a:pt x="4523" y="8031"/>
                    <a:pt x="4701" y="7998"/>
                  </a:cubicBezTo>
                  <a:cubicBezTo>
                    <a:pt x="4468" y="6784"/>
                    <a:pt x="4735" y="5313"/>
                    <a:pt x="5548" y="4389"/>
                  </a:cubicBezTo>
                  <a:cubicBezTo>
                    <a:pt x="5882" y="4010"/>
                    <a:pt x="6673" y="3509"/>
                    <a:pt x="6751" y="2974"/>
                  </a:cubicBezTo>
                  <a:cubicBezTo>
                    <a:pt x="6818" y="2551"/>
                    <a:pt x="6918" y="1025"/>
                    <a:pt x="6874" y="657"/>
                  </a:cubicBezTo>
                  <a:cubicBezTo>
                    <a:pt x="6874" y="657"/>
                    <a:pt x="6874" y="657"/>
                    <a:pt x="6874" y="657"/>
                  </a:cubicBezTo>
                  <a:cubicBezTo>
                    <a:pt x="6829" y="323"/>
                    <a:pt x="6528" y="78"/>
                    <a:pt x="6194" y="67"/>
                  </a:cubicBezTo>
                  <a:cubicBezTo>
                    <a:pt x="5648" y="56"/>
                    <a:pt x="5381" y="67"/>
                    <a:pt x="5325" y="78"/>
                  </a:cubicBezTo>
                  <a:cubicBezTo>
                    <a:pt x="5325" y="78"/>
                    <a:pt x="5314" y="78"/>
                    <a:pt x="5314" y="78"/>
                  </a:cubicBezTo>
                  <a:cubicBezTo>
                    <a:pt x="5314" y="78"/>
                    <a:pt x="5303" y="78"/>
                    <a:pt x="5303" y="78"/>
                  </a:cubicBezTo>
                  <a:cubicBezTo>
                    <a:pt x="5303" y="78"/>
                    <a:pt x="5069" y="913"/>
                    <a:pt x="3532" y="936"/>
                  </a:cubicBezTo>
                  <a:cubicBezTo>
                    <a:pt x="2329" y="958"/>
                    <a:pt x="1984" y="111"/>
                    <a:pt x="2117" y="33"/>
                  </a:cubicBezTo>
                  <a:cubicBezTo>
                    <a:pt x="2117" y="33"/>
                    <a:pt x="2117" y="33"/>
                    <a:pt x="2117" y="33"/>
                  </a:cubicBezTo>
                  <a:cubicBezTo>
                    <a:pt x="2106" y="33"/>
                    <a:pt x="2106" y="33"/>
                    <a:pt x="2106" y="33"/>
                  </a:cubicBezTo>
                  <a:cubicBezTo>
                    <a:pt x="2084" y="22"/>
                    <a:pt x="2061" y="22"/>
                    <a:pt x="2017" y="22"/>
                  </a:cubicBezTo>
                  <a:lnTo>
                    <a:pt x="2017" y="22"/>
                  </a:lnTo>
                  <a:cubicBezTo>
                    <a:pt x="1727" y="22"/>
                    <a:pt x="1048" y="0"/>
                    <a:pt x="524" y="45"/>
                  </a:cubicBezTo>
                  <a:lnTo>
                    <a:pt x="524" y="45"/>
                  </a:lnTo>
                  <a:cubicBezTo>
                    <a:pt x="79" y="22"/>
                    <a:pt x="1" y="2417"/>
                    <a:pt x="212" y="3019"/>
                  </a:cubicBezTo>
                  <a:cubicBezTo>
                    <a:pt x="446" y="3687"/>
                    <a:pt x="602" y="3665"/>
                    <a:pt x="903" y="4077"/>
                  </a:cubicBezTo>
                  <a:cubicBezTo>
                    <a:pt x="1315" y="4634"/>
                    <a:pt x="1727" y="5135"/>
                    <a:pt x="1794" y="5993"/>
                  </a:cubicBezTo>
                  <a:cubicBezTo>
                    <a:pt x="1839" y="6617"/>
                    <a:pt x="1850" y="7185"/>
                    <a:pt x="1794" y="7942"/>
                  </a:cubicBezTo>
                  <a:cubicBezTo>
                    <a:pt x="1995" y="7976"/>
                    <a:pt x="2184" y="7998"/>
                    <a:pt x="2284" y="7976"/>
                  </a:cubicBezTo>
                  <a:cubicBezTo>
                    <a:pt x="2295" y="7976"/>
                    <a:pt x="2295" y="7976"/>
                    <a:pt x="2307" y="7976"/>
                  </a:cubicBezTo>
                  <a:cubicBezTo>
                    <a:pt x="2318" y="7976"/>
                    <a:pt x="2329" y="7964"/>
                    <a:pt x="2340" y="7964"/>
                  </a:cubicBezTo>
                  <a:cubicBezTo>
                    <a:pt x="2485" y="7864"/>
                    <a:pt x="2997" y="7508"/>
                    <a:pt x="3142" y="7597"/>
                  </a:cubicBezTo>
                  <a:cubicBezTo>
                    <a:pt x="3298" y="7686"/>
                    <a:pt x="3866" y="8065"/>
                    <a:pt x="4067" y="8065"/>
                  </a:cubicBezTo>
                  <a:cubicBezTo>
                    <a:pt x="4078" y="8065"/>
                    <a:pt x="4100" y="8065"/>
                    <a:pt x="4111" y="8065"/>
                  </a:cubicBezTo>
                  <a:cubicBezTo>
                    <a:pt x="4122" y="8065"/>
                    <a:pt x="4133" y="8065"/>
                    <a:pt x="4144" y="806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6"/>
            <p:cNvSpPr/>
            <p:nvPr/>
          </p:nvSpPr>
          <p:spPr>
            <a:xfrm>
              <a:off x="2840209" y="3062665"/>
              <a:ext cx="480931" cy="409597"/>
            </a:xfrm>
            <a:custGeom>
              <a:avLst/>
              <a:gdLst/>
              <a:ahLst/>
              <a:cxnLst/>
              <a:rect l="l" t="t" r="r" b="b"/>
              <a:pathLst>
                <a:path w="4435" h="3777" extrusionOk="0">
                  <a:moveTo>
                    <a:pt x="4434" y="168"/>
                  </a:moveTo>
                  <a:cubicBezTo>
                    <a:pt x="3755" y="424"/>
                    <a:pt x="2830" y="636"/>
                    <a:pt x="2073" y="580"/>
                  </a:cubicBezTo>
                  <a:cubicBezTo>
                    <a:pt x="1293" y="524"/>
                    <a:pt x="747" y="413"/>
                    <a:pt x="1" y="1"/>
                  </a:cubicBezTo>
                  <a:cubicBezTo>
                    <a:pt x="357" y="480"/>
                    <a:pt x="680" y="959"/>
                    <a:pt x="736" y="1705"/>
                  </a:cubicBezTo>
                  <a:cubicBezTo>
                    <a:pt x="781" y="2329"/>
                    <a:pt x="792" y="2897"/>
                    <a:pt x="736" y="3654"/>
                  </a:cubicBezTo>
                  <a:cubicBezTo>
                    <a:pt x="937" y="3688"/>
                    <a:pt x="1126" y="3710"/>
                    <a:pt x="1226" y="3688"/>
                  </a:cubicBezTo>
                  <a:cubicBezTo>
                    <a:pt x="1237" y="3688"/>
                    <a:pt x="1237" y="3688"/>
                    <a:pt x="1249" y="3688"/>
                  </a:cubicBezTo>
                  <a:cubicBezTo>
                    <a:pt x="1260" y="3688"/>
                    <a:pt x="1271" y="3676"/>
                    <a:pt x="1282" y="3676"/>
                  </a:cubicBezTo>
                  <a:cubicBezTo>
                    <a:pt x="1427" y="3576"/>
                    <a:pt x="1939" y="3220"/>
                    <a:pt x="2084" y="3309"/>
                  </a:cubicBezTo>
                  <a:cubicBezTo>
                    <a:pt x="2240" y="3398"/>
                    <a:pt x="2808" y="3777"/>
                    <a:pt x="3009" y="3777"/>
                  </a:cubicBezTo>
                  <a:cubicBezTo>
                    <a:pt x="3020" y="3777"/>
                    <a:pt x="3042" y="3777"/>
                    <a:pt x="3053" y="3777"/>
                  </a:cubicBezTo>
                  <a:cubicBezTo>
                    <a:pt x="3064" y="3777"/>
                    <a:pt x="3075" y="3777"/>
                    <a:pt x="3075" y="3777"/>
                  </a:cubicBezTo>
                  <a:cubicBezTo>
                    <a:pt x="3086" y="3777"/>
                    <a:pt x="3109" y="3777"/>
                    <a:pt x="3120" y="3777"/>
                  </a:cubicBezTo>
                  <a:cubicBezTo>
                    <a:pt x="3131" y="3777"/>
                    <a:pt x="3142" y="3777"/>
                    <a:pt x="3153" y="3777"/>
                  </a:cubicBezTo>
                  <a:cubicBezTo>
                    <a:pt x="3164" y="3777"/>
                    <a:pt x="3176" y="3777"/>
                    <a:pt x="3187" y="3766"/>
                  </a:cubicBezTo>
                  <a:cubicBezTo>
                    <a:pt x="3298" y="3766"/>
                    <a:pt x="3465" y="3743"/>
                    <a:pt x="3643" y="3710"/>
                  </a:cubicBezTo>
                  <a:cubicBezTo>
                    <a:pt x="3410" y="2529"/>
                    <a:pt x="3666" y="1092"/>
                    <a:pt x="4434" y="168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6"/>
            <p:cNvSpPr/>
            <p:nvPr/>
          </p:nvSpPr>
          <p:spPr>
            <a:xfrm>
              <a:off x="2747274" y="2631384"/>
              <a:ext cx="724813" cy="245411"/>
            </a:xfrm>
            <a:custGeom>
              <a:avLst/>
              <a:gdLst/>
              <a:ahLst/>
              <a:cxnLst/>
              <a:rect l="l" t="t" r="r" b="b"/>
              <a:pathLst>
                <a:path w="6684" h="2263" extrusionOk="0">
                  <a:moveTo>
                    <a:pt x="6673" y="346"/>
                  </a:moveTo>
                  <a:cubicBezTo>
                    <a:pt x="6673" y="346"/>
                    <a:pt x="6673" y="346"/>
                    <a:pt x="6673" y="346"/>
                  </a:cubicBezTo>
                  <a:cubicBezTo>
                    <a:pt x="6661" y="268"/>
                    <a:pt x="6639" y="190"/>
                    <a:pt x="6595" y="123"/>
                  </a:cubicBezTo>
                  <a:cubicBezTo>
                    <a:pt x="6260" y="146"/>
                    <a:pt x="5859" y="324"/>
                    <a:pt x="5548" y="703"/>
                  </a:cubicBezTo>
                  <a:cubicBezTo>
                    <a:pt x="5002" y="1371"/>
                    <a:pt x="4612" y="1772"/>
                    <a:pt x="3175" y="1794"/>
                  </a:cubicBezTo>
                  <a:cubicBezTo>
                    <a:pt x="1727" y="1817"/>
                    <a:pt x="1081" y="602"/>
                    <a:pt x="791" y="291"/>
                  </a:cubicBezTo>
                  <a:cubicBezTo>
                    <a:pt x="624" y="101"/>
                    <a:pt x="290" y="34"/>
                    <a:pt x="89" y="1"/>
                  </a:cubicBezTo>
                  <a:cubicBezTo>
                    <a:pt x="56" y="101"/>
                    <a:pt x="23" y="224"/>
                    <a:pt x="0" y="357"/>
                  </a:cubicBezTo>
                  <a:cubicBezTo>
                    <a:pt x="301" y="391"/>
                    <a:pt x="479" y="513"/>
                    <a:pt x="869" y="1048"/>
                  </a:cubicBezTo>
                  <a:cubicBezTo>
                    <a:pt x="1549" y="1950"/>
                    <a:pt x="2150" y="2140"/>
                    <a:pt x="3175" y="2206"/>
                  </a:cubicBezTo>
                  <a:cubicBezTo>
                    <a:pt x="3977" y="2262"/>
                    <a:pt x="4790" y="2095"/>
                    <a:pt x="5592" y="1204"/>
                  </a:cubicBezTo>
                  <a:cubicBezTo>
                    <a:pt x="5993" y="747"/>
                    <a:pt x="6394" y="558"/>
                    <a:pt x="6684" y="491"/>
                  </a:cubicBezTo>
                  <a:cubicBezTo>
                    <a:pt x="6684" y="435"/>
                    <a:pt x="6673" y="391"/>
                    <a:pt x="6673" y="34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6"/>
            <p:cNvSpPr/>
            <p:nvPr/>
          </p:nvSpPr>
          <p:spPr>
            <a:xfrm>
              <a:off x="3002115" y="2926134"/>
              <a:ext cx="125790" cy="82310"/>
            </a:xfrm>
            <a:custGeom>
              <a:avLst/>
              <a:gdLst/>
              <a:ahLst/>
              <a:cxnLst/>
              <a:rect l="l" t="t" r="r" b="b"/>
              <a:pathLst>
                <a:path w="1160" h="759" extrusionOk="0">
                  <a:moveTo>
                    <a:pt x="1148" y="424"/>
                  </a:moveTo>
                  <a:cubicBezTo>
                    <a:pt x="1126" y="625"/>
                    <a:pt x="869" y="758"/>
                    <a:pt x="546" y="736"/>
                  </a:cubicBezTo>
                  <a:cubicBezTo>
                    <a:pt x="235" y="703"/>
                    <a:pt x="1" y="524"/>
                    <a:pt x="12" y="335"/>
                  </a:cubicBezTo>
                  <a:cubicBezTo>
                    <a:pt x="34" y="135"/>
                    <a:pt x="301" y="1"/>
                    <a:pt x="613" y="23"/>
                  </a:cubicBezTo>
                  <a:cubicBezTo>
                    <a:pt x="925" y="57"/>
                    <a:pt x="1159" y="235"/>
                    <a:pt x="1148" y="42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6"/>
            <p:cNvSpPr/>
            <p:nvPr/>
          </p:nvSpPr>
          <p:spPr>
            <a:xfrm>
              <a:off x="3002115" y="2926134"/>
              <a:ext cx="108874" cy="72658"/>
            </a:xfrm>
            <a:custGeom>
              <a:avLst/>
              <a:gdLst/>
              <a:ahLst/>
              <a:cxnLst/>
              <a:rect l="l" t="t" r="r" b="b"/>
              <a:pathLst>
                <a:path w="1004" h="670" extrusionOk="0">
                  <a:moveTo>
                    <a:pt x="279" y="614"/>
                  </a:moveTo>
                  <a:cubicBezTo>
                    <a:pt x="223" y="413"/>
                    <a:pt x="335" y="213"/>
                    <a:pt x="535" y="157"/>
                  </a:cubicBezTo>
                  <a:cubicBezTo>
                    <a:pt x="691" y="112"/>
                    <a:pt x="858" y="112"/>
                    <a:pt x="1003" y="168"/>
                  </a:cubicBezTo>
                  <a:cubicBezTo>
                    <a:pt x="914" y="90"/>
                    <a:pt x="769" y="45"/>
                    <a:pt x="613" y="23"/>
                  </a:cubicBezTo>
                  <a:cubicBezTo>
                    <a:pt x="301" y="1"/>
                    <a:pt x="34" y="135"/>
                    <a:pt x="12" y="335"/>
                  </a:cubicBezTo>
                  <a:cubicBezTo>
                    <a:pt x="1" y="469"/>
                    <a:pt x="123" y="602"/>
                    <a:pt x="301" y="669"/>
                  </a:cubicBezTo>
                  <a:cubicBezTo>
                    <a:pt x="290" y="658"/>
                    <a:pt x="279" y="636"/>
                    <a:pt x="279" y="614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6"/>
            <p:cNvSpPr/>
            <p:nvPr/>
          </p:nvSpPr>
          <p:spPr>
            <a:xfrm>
              <a:off x="3027490" y="2931014"/>
              <a:ext cx="100415" cy="77430"/>
            </a:xfrm>
            <a:custGeom>
              <a:avLst/>
              <a:gdLst/>
              <a:ahLst/>
              <a:cxnLst/>
              <a:rect l="l" t="t" r="r" b="b"/>
              <a:pathLst>
                <a:path w="926" h="714" extrusionOk="0">
                  <a:moveTo>
                    <a:pt x="491" y="0"/>
                  </a:moveTo>
                  <a:cubicBezTo>
                    <a:pt x="624" y="78"/>
                    <a:pt x="713" y="190"/>
                    <a:pt x="702" y="312"/>
                  </a:cubicBezTo>
                  <a:cubicBezTo>
                    <a:pt x="691" y="502"/>
                    <a:pt x="424" y="646"/>
                    <a:pt x="112" y="613"/>
                  </a:cubicBezTo>
                  <a:cubicBezTo>
                    <a:pt x="78" y="613"/>
                    <a:pt x="34" y="602"/>
                    <a:pt x="1" y="602"/>
                  </a:cubicBezTo>
                  <a:cubicBezTo>
                    <a:pt x="90" y="646"/>
                    <a:pt x="201" y="680"/>
                    <a:pt x="312" y="691"/>
                  </a:cubicBezTo>
                  <a:cubicBezTo>
                    <a:pt x="635" y="713"/>
                    <a:pt x="892" y="580"/>
                    <a:pt x="914" y="379"/>
                  </a:cubicBezTo>
                  <a:cubicBezTo>
                    <a:pt x="925" y="212"/>
                    <a:pt x="747" y="56"/>
                    <a:pt x="49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6"/>
            <p:cNvSpPr/>
            <p:nvPr/>
          </p:nvSpPr>
          <p:spPr>
            <a:xfrm>
              <a:off x="2875681" y="2161498"/>
              <a:ext cx="52051" cy="31557"/>
            </a:xfrm>
            <a:custGeom>
              <a:avLst/>
              <a:gdLst/>
              <a:ahLst/>
              <a:cxnLst/>
              <a:rect l="l" t="t" r="r" b="b"/>
              <a:pathLst>
                <a:path w="480" h="291" extrusionOk="0">
                  <a:moveTo>
                    <a:pt x="412" y="68"/>
                  </a:moveTo>
                  <a:cubicBezTo>
                    <a:pt x="368" y="34"/>
                    <a:pt x="323" y="34"/>
                    <a:pt x="279" y="23"/>
                  </a:cubicBezTo>
                  <a:cubicBezTo>
                    <a:pt x="189" y="12"/>
                    <a:pt x="100" y="1"/>
                    <a:pt x="11" y="1"/>
                  </a:cubicBezTo>
                  <a:cubicBezTo>
                    <a:pt x="11" y="1"/>
                    <a:pt x="0" y="1"/>
                    <a:pt x="0" y="1"/>
                  </a:cubicBezTo>
                  <a:cubicBezTo>
                    <a:pt x="0" y="90"/>
                    <a:pt x="0" y="190"/>
                    <a:pt x="0" y="290"/>
                  </a:cubicBezTo>
                  <a:cubicBezTo>
                    <a:pt x="0" y="290"/>
                    <a:pt x="0" y="290"/>
                    <a:pt x="11" y="290"/>
                  </a:cubicBezTo>
                  <a:cubicBezTo>
                    <a:pt x="111" y="290"/>
                    <a:pt x="212" y="279"/>
                    <a:pt x="312" y="268"/>
                  </a:cubicBezTo>
                  <a:cubicBezTo>
                    <a:pt x="379" y="268"/>
                    <a:pt x="446" y="246"/>
                    <a:pt x="468" y="190"/>
                  </a:cubicBezTo>
                  <a:cubicBezTo>
                    <a:pt x="479" y="146"/>
                    <a:pt x="446" y="90"/>
                    <a:pt x="412" y="6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6"/>
            <p:cNvSpPr/>
            <p:nvPr/>
          </p:nvSpPr>
          <p:spPr>
            <a:xfrm>
              <a:off x="2984341" y="2163992"/>
              <a:ext cx="110067" cy="42402"/>
            </a:xfrm>
            <a:custGeom>
              <a:avLst/>
              <a:gdLst/>
              <a:ahLst/>
              <a:cxnLst/>
              <a:rect l="l" t="t" r="r" b="b"/>
              <a:pathLst>
                <a:path w="1015" h="391" extrusionOk="0">
                  <a:moveTo>
                    <a:pt x="580" y="56"/>
                  </a:moveTo>
                  <a:cubicBezTo>
                    <a:pt x="457" y="45"/>
                    <a:pt x="324" y="22"/>
                    <a:pt x="201" y="0"/>
                  </a:cubicBezTo>
                  <a:cubicBezTo>
                    <a:pt x="168" y="0"/>
                    <a:pt x="145" y="0"/>
                    <a:pt x="112" y="0"/>
                  </a:cubicBezTo>
                  <a:cubicBezTo>
                    <a:pt x="45" y="22"/>
                    <a:pt x="1" y="100"/>
                    <a:pt x="23" y="178"/>
                  </a:cubicBezTo>
                  <a:cubicBezTo>
                    <a:pt x="45" y="245"/>
                    <a:pt x="101" y="290"/>
                    <a:pt x="168" y="323"/>
                  </a:cubicBezTo>
                  <a:cubicBezTo>
                    <a:pt x="235" y="345"/>
                    <a:pt x="301" y="357"/>
                    <a:pt x="368" y="357"/>
                  </a:cubicBezTo>
                  <a:cubicBezTo>
                    <a:pt x="480" y="368"/>
                    <a:pt x="580" y="379"/>
                    <a:pt x="680" y="379"/>
                  </a:cubicBezTo>
                  <a:cubicBezTo>
                    <a:pt x="736" y="390"/>
                    <a:pt x="791" y="390"/>
                    <a:pt x="847" y="379"/>
                  </a:cubicBezTo>
                  <a:cubicBezTo>
                    <a:pt x="914" y="368"/>
                    <a:pt x="970" y="334"/>
                    <a:pt x="992" y="279"/>
                  </a:cubicBezTo>
                  <a:cubicBezTo>
                    <a:pt x="1014" y="234"/>
                    <a:pt x="1014" y="190"/>
                    <a:pt x="981" y="156"/>
                  </a:cubicBezTo>
                  <a:cubicBezTo>
                    <a:pt x="959" y="134"/>
                    <a:pt x="925" y="134"/>
                    <a:pt x="903" y="123"/>
                  </a:cubicBezTo>
                  <a:cubicBezTo>
                    <a:pt x="758" y="89"/>
                    <a:pt x="725" y="78"/>
                    <a:pt x="580" y="5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1239699" y="3536238"/>
              <a:ext cx="750296" cy="1067858"/>
            </a:xfrm>
            <a:custGeom>
              <a:avLst/>
              <a:gdLst/>
              <a:ahLst/>
              <a:cxnLst/>
              <a:rect l="l" t="t" r="r" b="b"/>
              <a:pathLst>
                <a:path w="6919" h="9847" extrusionOk="0">
                  <a:moveTo>
                    <a:pt x="1" y="0"/>
                  </a:moveTo>
                  <a:lnTo>
                    <a:pt x="6918" y="0"/>
                  </a:lnTo>
                  <a:lnTo>
                    <a:pt x="6918" y="9847"/>
                  </a:lnTo>
                  <a:lnTo>
                    <a:pt x="1" y="9847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1181791" y="3449267"/>
              <a:ext cx="866110" cy="126881"/>
            </a:xfrm>
            <a:custGeom>
              <a:avLst/>
              <a:gdLst/>
              <a:ahLst/>
              <a:cxnLst/>
              <a:rect l="l" t="t" r="r" b="b"/>
              <a:pathLst>
                <a:path w="7987" h="1170" extrusionOk="0">
                  <a:moveTo>
                    <a:pt x="0" y="0"/>
                  </a:moveTo>
                  <a:lnTo>
                    <a:pt x="0" y="1170"/>
                  </a:lnTo>
                  <a:lnTo>
                    <a:pt x="7987" y="1170"/>
                  </a:lnTo>
                  <a:lnTo>
                    <a:pt x="798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6"/>
            <p:cNvSpPr/>
            <p:nvPr/>
          </p:nvSpPr>
          <p:spPr>
            <a:xfrm>
              <a:off x="1455934" y="3339305"/>
              <a:ext cx="317838" cy="110072"/>
            </a:xfrm>
            <a:custGeom>
              <a:avLst/>
              <a:gdLst/>
              <a:ahLst/>
              <a:cxnLst/>
              <a:rect l="l" t="t" r="r" b="b"/>
              <a:pathLst>
                <a:path w="2931" h="1015" extrusionOk="0">
                  <a:moveTo>
                    <a:pt x="1" y="0"/>
                  </a:moveTo>
                  <a:lnTo>
                    <a:pt x="2930" y="0"/>
                  </a:lnTo>
                  <a:lnTo>
                    <a:pt x="2930" y="1014"/>
                  </a:lnTo>
                  <a:lnTo>
                    <a:pt x="1" y="101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6"/>
            <p:cNvSpPr/>
            <p:nvPr/>
          </p:nvSpPr>
          <p:spPr>
            <a:xfrm>
              <a:off x="1227662" y="2876250"/>
              <a:ext cx="748995" cy="504703"/>
            </a:xfrm>
            <a:custGeom>
              <a:avLst/>
              <a:gdLst/>
              <a:ahLst/>
              <a:cxnLst/>
              <a:rect l="l" t="t" r="r" b="b"/>
              <a:pathLst>
                <a:path w="6907" h="4654" extrusionOk="0">
                  <a:moveTo>
                    <a:pt x="6201" y="1"/>
                  </a:moveTo>
                  <a:cubicBezTo>
                    <a:pt x="6188" y="1"/>
                    <a:pt x="6174" y="2"/>
                    <a:pt x="6160" y="4"/>
                  </a:cubicBezTo>
                  <a:lnTo>
                    <a:pt x="234" y="884"/>
                  </a:lnTo>
                  <a:cubicBezTo>
                    <a:pt x="89" y="906"/>
                    <a:pt x="0" y="1029"/>
                    <a:pt x="11" y="1163"/>
                  </a:cubicBezTo>
                  <a:lnTo>
                    <a:pt x="145" y="2811"/>
                  </a:lnTo>
                  <a:cubicBezTo>
                    <a:pt x="179" y="3223"/>
                    <a:pt x="424" y="3591"/>
                    <a:pt x="780" y="3791"/>
                  </a:cubicBezTo>
                  <a:lnTo>
                    <a:pt x="2284" y="4627"/>
                  </a:lnTo>
                  <a:cubicBezTo>
                    <a:pt x="2308" y="4643"/>
                    <a:pt x="2345" y="4654"/>
                    <a:pt x="2380" y="4654"/>
                  </a:cubicBezTo>
                  <a:cubicBezTo>
                    <a:pt x="2393" y="4654"/>
                    <a:pt x="2406" y="4652"/>
                    <a:pt x="2418" y="4649"/>
                  </a:cubicBezTo>
                  <a:lnTo>
                    <a:pt x="4690" y="4515"/>
                  </a:lnTo>
                  <a:cubicBezTo>
                    <a:pt x="4734" y="4515"/>
                    <a:pt x="4790" y="4493"/>
                    <a:pt x="4824" y="4460"/>
                  </a:cubicBezTo>
                  <a:lnTo>
                    <a:pt x="6595" y="3134"/>
                  </a:lnTo>
                  <a:cubicBezTo>
                    <a:pt x="6806" y="2978"/>
                    <a:pt x="6907" y="2711"/>
                    <a:pt x="6862" y="2444"/>
                  </a:cubicBezTo>
                  <a:lnTo>
                    <a:pt x="6450" y="216"/>
                  </a:lnTo>
                  <a:cubicBezTo>
                    <a:pt x="6430" y="86"/>
                    <a:pt x="6320" y="1"/>
                    <a:pt x="6201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6"/>
            <p:cNvSpPr/>
            <p:nvPr/>
          </p:nvSpPr>
          <p:spPr>
            <a:xfrm>
              <a:off x="1290450" y="2952703"/>
              <a:ext cx="599239" cy="389101"/>
            </a:xfrm>
            <a:custGeom>
              <a:avLst/>
              <a:gdLst/>
              <a:ahLst/>
              <a:cxnLst/>
              <a:rect l="l" t="t" r="r" b="b"/>
              <a:pathLst>
                <a:path w="5526" h="3588" extrusionOk="0">
                  <a:moveTo>
                    <a:pt x="3365" y="3543"/>
                  </a:moveTo>
                  <a:lnTo>
                    <a:pt x="5258" y="2062"/>
                  </a:lnTo>
                  <a:cubicBezTo>
                    <a:pt x="5436" y="1939"/>
                    <a:pt x="5526" y="1739"/>
                    <a:pt x="5481" y="1538"/>
                  </a:cubicBezTo>
                  <a:cubicBezTo>
                    <a:pt x="5481" y="1538"/>
                    <a:pt x="5236" y="1"/>
                    <a:pt x="5113" y="23"/>
                  </a:cubicBezTo>
                  <a:lnTo>
                    <a:pt x="190" y="692"/>
                  </a:lnTo>
                  <a:cubicBezTo>
                    <a:pt x="79" y="714"/>
                    <a:pt x="1" y="803"/>
                    <a:pt x="12" y="903"/>
                  </a:cubicBezTo>
                  <a:lnTo>
                    <a:pt x="123" y="2151"/>
                  </a:lnTo>
                  <a:cubicBezTo>
                    <a:pt x="157" y="2463"/>
                    <a:pt x="346" y="2752"/>
                    <a:pt x="658" y="2908"/>
                  </a:cubicBezTo>
                  <a:lnTo>
                    <a:pt x="2429" y="3554"/>
                  </a:lnTo>
                  <a:cubicBezTo>
                    <a:pt x="2473" y="3577"/>
                    <a:pt x="2507" y="3588"/>
                    <a:pt x="2551" y="3577"/>
                  </a:cubicBezTo>
                  <a:lnTo>
                    <a:pt x="3253" y="3588"/>
                  </a:lnTo>
                  <a:cubicBezTo>
                    <a:pt x="3298" y="3588"/>
                    <a:pt x="3331" y="3577"/>
                    <a:pt x="3365" y="354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6"/>
            <p:cNvSpPr/>
            <p:nvPr/>
          </p:nvSpPr>
          <p:spPr>
            <a:xfrm>
              <a:off x="1695160" y="3012022"/>
              <a:ext cx="155937" cy="74935"/>
            </a:xfrm>
            <a:custGeom>
              <a:avLst/>
              <a:gdLst/>
              <a:ahLst/>
              <a:cxnLst/>
              <a:rect l="l" t="t" r="r" b="b"/>
              <a:pathLst>
                <a:path w="1438" h="691" extrusionOk="0">
                  <a:moveTo>
                    <a:pt x="1214" y="1"/>
                  </a:moveTo>
                  <a:cubicBezTo>
                    <a:pt x="1182" y="1"/>
                    <a:pt x="1159" y="11"/>
                    <a:pt x="1159" y="11"/>
                  </a:cubicBezTo>
                  <a:lnTo>
                    <a:pt x="0" y="300"/>
                  </a:lnTo>
                  <a:lnTo>
                    <a:pt x="123" y="690"/>
                  </a:lnTo>
                  <a:lnTo>
                    <a:pt x="1292" y="412"/>
                  </a:lnTo>
                  <a:cubicBezTo>
                    <a:pt x="1292" y="412"/>
                    <a:pt x="1437" y="345"/>
                    <a:pt x="1381" y="156"/>
                  </a:cubicBezTo>
                  <a:cubicBezTo>
                    <a:pt x="1340" y="26"/>
                    <a:pt x="1266" y="1"/>
                    <a:pt x="121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6"/>
            <p:cNvSpPr/>
            <p:nvPr/>
          </p:nvSpPr>
          <p:spPr>
            <a:xfrm>
              <a:off x="1342395" y="3065051"/>
              <a:ext cx="135442" cy="134255"/>
            </a:xfrm>
            <a:custGeom>
              <a:avLst/>
              <a:gdLst/>
              <a:ahLst/>
              <a:cxnLst/>
              <a:rect l="l" t="t" r="r" b="b"/>
              <a:pathLst>
                <a:path w="1249" h="1238" extrusionOk="0">
                  <a:moveTo>
                    <a:pt x="624" y="1"/>
                  </a:moveTo>
                  <a:cubicBezTo>
                    <a:pt x="279" y="1"/>
                    <a:pt x="1" y="279"/>
                    <a:pt x="1" y="614"/>
                  </a:cubicBezTo>
                  <a:cubicBezTo>
                    <a:pt x="1" y="959"/>
                    <a:pt x="279" y="1237"/>
                    <a:pt x="624" y="1237"/>
                  </a:cubicBezTo>
                  <a:cubicBezTo>
                    <a:pt x="970" y="1237"/>
                    <a:pt x="1248" y="959"/>
                    <a:pt x="1248" y="614"/>
                  </a:cubicBezTo>
                  <a:cubicBezTo>
                    <a:pt x="1248" y="279"/>
                    <a:pt x="970" y="1"/>
                    <a:pt x="624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6"/>
            <p:cNvSpPr/>
            <p:nvPr/>
          </p:nvSpPr>
          <p:spPr>
            <a:xfrm>
              <a:off x="1368963" y="3090426"/>
              <a:ext cx="82306" cy="82310"/>
            </a:xfrm>
            <a:custGeom>
              <a:avLst/>
              <a:gdLst/>
              <a:ahLst/>
              <a:cxnLst/>
              <a:rect l="l" t="t" r="r" b="b"/>
              <a:pathLst>
                <a:path w="759" h="759" extrusionOk="0">
                  <a:moveTo>
                    <a:pt x="758" y="380"/>
                  </a:moveTo>
                  <a:cubicBezTo>
                    <a:pt x="758" y="591"/>
                    <a:pt x="591" y="758"/>
                    <a:pt x="379" y="758"/>
                  </a:cubicBezTo>
                  <a:cubicBezTo>
                    <a:pt x="168" y="758"/>
                    <a:pt x="1" y="591"/>
                    <a:pt x="1" y="380"/>
                  </a:cubicBezTo>
                  <a:cubicBezTo>
                    <a:pt x="1" y="179"/>
                    <a:pt x="168" y="1"/>
                    <a:pt x="379" y="1"/>
                  </a:cubicBezTo>
                  <a:cubicBezTo>
                    <a:pt x="591" y="1"/>
                    <a:pt x="758" y="179"/>
                    <a:pt x="758" y="38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6"/>
            <p:cNvSpPr/>
            <p:nvPr/>
          </p:nvSpPr>
          <p:spPr>
            <a:xfrm>
              <a:off x="1494649" y="3040976"/>
              <a:ext cx="135333" cy="135339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24" y="0"/>
                  </a:moveTo>
                  <a:cubicBezTo>
                    <a:pt x="279" y="0"/>
                    <a:pt x="0" y="279"/>
                    <a:pt x="0" y="624"/>
                  </a:cubicBezTo>
                  <a:cubicBezTo>
                    <a:pt x="0" y="969"/>
                    <a:pt x="279" y="1248"/>
                    <a:pt x="624" y="1248"/>
                  </a:cubicBezTo>
                  <a:cubicBezTo>
                    <a:pt x="969" y="1248"/>
                    <a:pt x="1248" y="969"/>
                    <a:pt x="1248" y="624"/>
                  </a:cubicBezTo>
                  <a:cubicBezTo>
                    <a:pt x="1248" y="279"/>
                    <a:pt x="969" y="0"/>
                    <a:pt x="624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6"/>
            <p:cNvSpPr/>
            <p:nvPr/>
          </p:nvSpPr>
          <p:spPr>
            <a:xfrm>
              <a:off x="1521217" y="3067545"/>
              <a:ext cx="82198" cy="82201"/>
            </a:xfrm>
            <a:custGeom>
              <a:avLst/>
              <a:gdLst/>
              <a:ahLst/>
              <a:cxnLst/>
              <a:rect l="l" t="t" r="r" b="b"/>
              <a:pathLst>
                <a:path w="758" h="758" extrusionOk="0">
                  <a:moveTo>
                    <a:pt x="758" y="379"/>
                  </a:moveTo>
                  <a:cubicBezTo>
                    <a:pt x="758" y="591"/>
                    <a:pt x="590" y="758"/>
                    <a:pt x="379" y="758"/>
                  </a:cubicBezTo>
                  <a:cubicBezTo>
                    <a:pt x="167" y="758"/>
                    <a:pt x="0" y="591"/>
                    <a:pt x="0" y="379"/>
                  </a:cubicBezTo>
                  <a:cubicBezTo>
                    <a:pt x="0" y="167"/>
                    <a:pt x="167" y="0"/>
                    <a:pt x="379" y="0"/>
                  </a:cubicBezTo>
                  <a:cubicBezTo>
                    <a:pt x="590" y="0"/>
                    <a:pt x="758" y="167"/>
                    <a:pt x="758" y="37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6"/>
            <p:cNvSpPr/>
            <p:nvPr/>
          </p:nvSpPr>
          <p:spPr>
            <a:xfrm>
              <a:off x="745633" y="2217129"/>
              <a:ext cx="1047422" cy="680167"/>
            </a:xfrm>
            <a:custGeom>
              <a:avLst/>
              <a:gdLst/>
              <a:ahLst/>
              <a:cxnLst/>
              <a:rect l="l" t="t" r="r" b="b"/>
              <a:pathLst>
                <a:path w="9659" h="6272" extrusionOk="0">
                  <a:moveTo>
                    <a:pt x="9502" y="5625"/>
                  </a:moveTo>
                  <a:cubicBezTo>
                    <a:pt x="9502" y="5625"/>
                    <a:pt x="9658" y="4489"/>
                    <a:pt x="9502" y="4066"/>
                  </a:cubicBezTo>
                  <a:cubicBezTo>
                    <a:pt x="9358" y="3632"/>
                    <a:pt x="2652" y="323"/>
                    <a:pt x="2652" y="323"/>
                  </a:cubicBezTo>
                  <a:lnTo>
                    <a:pt x="1" y="0"/>
                  </a:lnTo>
                  <a:lnTo>
                    <a:pt x="5570" y="6272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6"/>
            <p:cNvSpPr/>
            <p:nvPr/>
          </p:nvSpPr>
          <p:spPr>
            <a:xfrm>
              <a:off x="1466779" y="2587898"/>
              <a:ext cx="211566" cy="211576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1950" y="970"/>
                  </a:moveTo>
                  <a:cubicBezTo>
                    <a:pt x="1950" y="1516"/>
                    <a:pt x="1516" y="1950"/>
                    <a:pt x="970" y="1950"/>
                  </a:cubicBezTo>
                  <a:cubicBezTo>
                    <a:pt x="435" y="1950"/>
                    <a:pt x="1" y="1516"/>
                    <a:pt x="1" y="970"/>
                  </a:cubicBezTo>
                  <a:cubicBezTo>
                    <a:pt x="1" y="435"/>
                    <a:pt x="435" y="1"/>
                    <a:pt x="970" y="1"/>
                  </a:cubicBezTo>
                  <a:cubicBezTo>
                    <a:pt x="1516" y="1"/>
                    <a:pt x="1950" y="435"/>
                    <a:pt x="1950" y="97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6"/>
            <p:cNvSpPr/>
            <p:nvPr/>
          </p:nvSpPr>
          <p:spPr>
            <a:xfrm>
              <a:off x="1506686" y="2627806"/>
              <a:ext cx="131755" cy="13176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1215" y="602"/>
                  </a:moveTo>
                  <a:cubicBezTo>
                    <a:pt x="1215" y="936"/>
                    <a:pt x="936" y="1215"/>
                    <a:pt x="602" y="1215"/>
                  </a:cubicBezTo>
                  <a:cubicBezTo>
                    <a:pt x="268" y="1215"/>
                    <a:pt x="0" y="936"/>
                    <a:pt x="0" y="602"/>
                  </a:cubicBezTo>
                  <a:cubicBezTo>
                    <a:pt x="0" y="268"/>
                    <a:pt x="268" y="1"/>
                    <a:pt x="602" y="1"/>
                  </a:cubicBezTo>
                  <a:cubicBezTo>
                    <a:pt x="936" y="1"/>
                    <a:pt x="1215" y="268"/>
                    <a:pt x="1215" y="60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6"/>
            <p:cNvSpPr/>
            <p:nvPr/>
          </p:nvSpPr>
          <p:spPr>
            <a:xfrm>
              <a:off x="929227" y="2240011"/>
              <a:ext cx="553369" cy="642754"/>
            </a:xfrm>
            <a:custGeom>
              <a:avLst/>
              <a:gdLst/>
              <a:ahLst/>
              <a:cxnLst/>
              <a:rect l="l" t="t" r="r" b="b"/>
              <a:pathLst>
                <a:path w="5103" h="5927" extrusionOk="0">
                  <a:moveTo>
                    <a:pt x="1" y="1"/>
                  </a:moveTo>
                  <a:lnTo>
                    <a:pt x="3098" y="3109"/>
                  </a:lnTo>
                  <a:cubicBezTo>
                    <a:pt x="2953" y="3220"/>
                    <a:pt x="2864" y="3309"/>
                    <a:pt x="2864" y="3387"/>
                  </a:cubicBezTo>
                  <a:cubicBezTo>
                    <a:pt x="2841" y="3699"/>
                    <a:pt x="3966" y="5158"/>
                    <a:pt x="4691" y="5927"/>
                  </a:cubicBezTo>
                  <a:lnTo>
                    <a:pt x="4913" y="5893"/>
                  </a:lnTo>
                  <a:cubicBezTo>
                    <a:pt x="4078" y="5047"/>
                    <a:pt x="3042" y="3599"/>
                    <a:pt x="3042" y="3398"/>
                  </a:cubicBezTo>
                  <a:cubicBezTo>
                    <a:pt x="3098" y="3242"/>
                    <a:pt x="4122" y="2685"/>
                    <a:pt x="5103" y="2229"/>
                  </a:cubicBezTo>
                  <a:cubicBezTo>
                    <a:pt x="5092" y="2229"/>
                    <a:pt x="5092" y="2229"/>
                    <a:pt x="5092" y="2218"/>
                  </a:cubicBezTo>
                  <a:cubicBezTo>
                    <a:pt x="5025" y="2184"/>
                    <a:pt x="4958" y="2151"/>
                    <a:pt x="4891" y="2117"/>
                  </a:cubicBezTo>
                  <a:cubicBezTo>
                    <a:pt x="4345" y="2385"/>
                    <a:pt x="3666" y="2719"/>
                    <a:pt x="3254" y="2997"/>
                  </a:cubicBezTo>
                  <a:lnTo>
                    <a:pt x="302" y="34"/>
                  </a:lnTo>
                  <a:lnTo>
                    <a:pt x="6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6"/>
            <p:cNvSpPr/>
            <p:nvPr/>
          </p:nvSpPr>
          <p:spPr>
            <a:xfrm>
              <a:off x="713100" y="1953720"/>
              <a:ext cx="379323" cy="328697"/>
            </a:xfrm>
            <a:custGeom>
              <a:avLst/>
              <a:gdLst/>
              <a:ahLst/>
              <a:cxnLst/>
              <a:rect l="l" t="t" r="r" b="b"/>
              <a:pathLst>
                <a:path w="3498" h="3031" extrusionOk="0">
                  <a:moveTo>
                    <a:pt x="0" y="1"/>
                  </a:moveTo>
                  <a:lnTo>
                    <a:pt x="212" y="2518"/>
                  </a:lnTo>
                  <a:lnTo>
                    <a:pt x="3498" y="3031"/>
                  </a:lnTo>
                  <a:lnTo>
                    <a:pt x="3498" y="3031"/>
                  </a:lnTo>
                  <a:lnTo>
                    <a:pt x="3442" y="1538"/>
                  </a:ln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6"/>
            <p:cNvSpPr/>
            <p:nvPr/>
          </p:nvSpPr>
          <p:spPr>
            <a:xfrm>
              <a:off x="713100" y="1725446"/>
              <a:ext cx="769490" cy="416863"/>
            </a:xfrm>
            <a:custGeom>
              <a:avLst/>
              <a:gdLst/>
              <a:ahLst/>
              <a:cxnLst/>
              <a:rect l="l" t="t" r="r" b="b"/>
              <a:pathLst>
                <a:path w="7096" h="3844" extrusionOk="0">
                  <a:moveTo>
                    <a:pt x="7096" y="2273"/>
                  </a:moveTo>
                  <a:lnTo>
                    <a:pt x="3453" y="3844"/>
                  </a:lnTo>
                  <a:lnTo>
                    <a:pt x="0" y="2106"/>
                  </a:lnTo>
                  <a:lnTo>
                    <a:pt x="5837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02457" y="1877701"/>
              <a:ext cx="637844" cy="230771"/>
            </a:xfrm>
            <a:custGeom>
              <a:avLst/>
              <a:gdLst/>
              <a:ahLst/>
              <a:cxnLst/>
              <a:rect l="l" t="t" r="r" b="b"/>
              <a:pathLst>
                <a:path w="5882" h="2128" extrusionOk="0">
                  <a:moveTo>
                    <a:pt x="5782" y="0"/>
                  </a:moveTo>
                  <a:lnTo>
                    <a:pt x="2139" y="1292"/>
                  </a:lnTo>
                  <a:lnTo>
                    <a:pt x="234" y="312"/>
                  </a:lnTo>
                  <a:lnTo>
                    <a:pt x="145" y="346"/>
                  </a:lnTo>
                  <a:lnTo>
                    <a:pt x="0" y="401"/>
                  </a:lnTo>
                  <a:lnTo>
                    <a:pt x="3353" y="2128"/>
                  </a:lnTo>
                  <a:lnTo>
                    <a:pt x="3576" y="2028"/>
                  </a:lnTo>
                  <a:lnTo>
                    <a:pt x="2362" y="1404"/>
                  </a:lnTo>
                  <a:lnTo>
                    <a:pt x="5882" y="156"/>
                  </a:lnTo>
                  <a:lnTo>
                    <a:pt x="5826" y="67"/>
                  </a:lnTo>
                  <a:lnTo>
                    <a:pt x="57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859173" y="2028654"/>
              <a:ext cx="200722" cy="200623"/>
            </a:xfrm>
            <a:custGeom>
              <a:avLst/>
              <a:gdLst/>
              <a:ahLst/>
              <a:cxnLst/>
              <a:rect l="l" t="t" r="r" b="b"/>
              <a:pathLst>
                <a:path w="1851" h="1850" extrusionOk="0">
                  <a:moveTo>
                    <a:pt x="1850" y="925"/>
                  </a:moveTo>
                  <a:cubicBezTo>
                    <a:pt x="1850" y="1438"/>
                    <a:pt x="1438" y="1850"/>
                    <a:pt x="925" y="1850"/>
                  </a:cubicBezTo>
                  <a:cubicBezTo>
                    <a:pt x="413" y="1850"/>
                    <a:pt x="1" y="1438"/>
                    <a:pt x="1" y="925"/>
                  </a:cubicBezTo>
                  <a:cubicBezTo>
                    <a:pt x="1" y="413"/>
                    <a:pt x="413" y="1"/>
                    <a:pt x="925" y="1"/>
                  </a:cubicBezTo>
                  <a:cubicBezTo>
                    <a:pt x="1438" y="1"/>
                    <a:pt x="1850" y="413"/>
                    <a:pt x="1850" y="92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907538" y="2077020"/>
              <a:ext cx="103994" cy="103999"/>
            </a:xfrm>
            <a:custGeom>
              <a:avLst/>
              <a:gdLst/>
              <a:ahLst/>
              <a:cxnLst/>
              <a:rect l="l" t="t" r="r" b="b"/>
              <a:pathLst>
                <a:path w="959" h="959" extrusionOk="0">
                  <a:moveTo>
                    <a:pt x="958" y="479"/>
                  </a:moveTo>
                  <a:cubicBezTo>
                    <a:pt x="958" y="746"/>
                    <a:pt x="747" y="958"/>
                    <a:pt x="479" y="958"/>
                  </a:cubicBezTo>
                  <a:cubicBezTo>
                    <a:pt x="212" y="958"/>
                    <a:pt x="0" y="746"/>
                    <a:pt x="0" y="479"/>
                  </a:cubicBezTo>
                  <a:cubicBezTo>
                    <a:pt x="0" y="212"/>
                    <a:pt x="212" y="0"/>
                    <a:pt x="479" y="0"/>
                  </a:cubicBezTo>
                  <a:cubicBezTo>
                    <a:pt x="747" y="0"/>
                    <a:pt x="958" y="212"/>
                    <a:pt x="958" y="479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1416136" y="1582625"/>
              <a:ext cx="1017167" cy="548840"/>
            </a:xfrm>
            <a:custGeom>
              <a:avLst/>
              <a:gdLst/>
              <a:ahLst/>
              <a:cxnLst/>
              <a:rect l="l" t="t" r="r" b="b"/>
              <a:pathLst>
                <a:path w="9380" h="5061" extrusionOk="0">
                  <a:moveTo>
                    <a:pt x="1859" y="0"/>
                  </a:moveTo>
                  <a:cubicBezTo>
                    <a:pt x="1441" y="0"/>
                    <a:pt x="681" y="134"/>
                    <a:pt x="356" y="1017"/>
                  </a:cubicBezTo>
                  <a:cubicBezTo>
                    <a:pt x="0" y="2008"/>
                    <a:pt x="757" y="2833"/>
                    <a:pt x="1114" y="3144"/>
                  </a:cubicBezTo>
                  <a:cubicBezTo>
                    <a:pt x="1225" y="3245"/>
                    <a:pt x="1348" y="3312"/>
                    <a:pt x="1482" y="3334"/>
                  </a:cubicBezTo>
                  <a:lnTo>
                    <a:pt x="9179" y="5060"/>
                  </a:lnTo>
                  <a:lnTo>
                    <a:pt x="9379" y="3635"/>
                  </a:lnTo>
                  <a:lnTo>
                    <a:pt x="2272" y="81"/>
                  </a:lnTo>
                  <a:cubicBezTo>
                    <a:pt x="2183" y="37"/>
                    <a:pt x="2083" y="3"/>
                    <a:pt x="1972" y="3"/>
                  </a:cubicBezTo>
                  <a:cubicBezTo>
                    <a:pt x="1938" y="1"/>
                    <a:pt x="1900" y="0"/>
                    <a:pt x="18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1484889" y="1586529"/>
              <a:ext cx="948416" cy="515981"/>
            </a:xfrm>
            <a:custGeom>
              <a:avLst/>
              <a:gdLst/>
              <a:ahLst/>
              <a:cxnLst/>
              <a:rect l="l" t="t" r="r" b="b"/>
              <a:pathLst>
                <a:path w="8746" h="4758" extrusionOk="0">
                  <a:moveTo>
                    <a:pt x="8745" y="3955"/>
                  </a:moveTo>
                  <a:lnTo>
                    <a:pt x="1739" y="335"/>
                  </a:lnTo>
                  <a:cubicBezTo>
                    <a:pt x="1739" y="335"/>
                    <a:pt x="536" y="1"/>
                    <a:pt x="157" y="1148"/>
                  </a:cubicBezTo>
                  <a:cubicBezTo>
                    <a:pt x="1" y="1616"/>
                    <a:pt x="101" y="2017"/>
                    <a:pt x="302" y="2306"/>
                  </a:cubicBezTo>
                  <a:cubicBezTo>
                    <a:pt x="547" y="2630"/>
                    <a:pt x="803" y="2875"/>
                    <a:pt x="1003" y="2919"/>
                  </a:cubicBezTo>
                  <a:lnTo>
                    <a:pt x="8600" y="475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2369133" y="1944068"/>
              <a:ext cx="171661" cy="229687"/>
            </a:xfrm>
            <a:custGeom>
              <a:avLst/>
              <a:gdLst/>
              <a:ahLst/>
              <a:cxnLst/>
              <a:rect l="l" t="t" r="r" b="b"/>
              <a:pathLst>
                <a:path w="1583" h="2118" extrusionOk="0">
                  <a:moveTo>
                    <a:pt x="1137" y="2117"/>
                  </a:moveTo>
                  <a:lnTo>
                    <a:pt x="1" y="1839"/>
                  </a:lnTo>
                  <a:lnTo>
                    <a:pt x="446" y="1"/>
                  </a:lnTo>
                  <a:lnTo>
                    <a:pt x="1582" y="279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3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1540520" y="1655391"/>
              <a:ext cx="211458" cy="21146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1950" y="981"/>
                  </a:moveTo>
                  <a:cubicBezTo>
                    <a:pt x="1950" y="1516"/>
                    <a:pt x="1515" y="1950"/>
                    <a:pt x="969" y="1950"/>
                  </a:cubicBezTo>
                  <a:cubicBezTo>
                    <a:pt x="435" y="1950"/>
                    <a:pt x="0" y="1516"/>
                    <a:pt x="0" y="981"/>
                  </a:cubicBezTo>
                  <a:cubicBezTo>
                    <a:pt x="0" y="435"/>
                    <a:pt x="435" y="1"/>
                    <a:pt x="969" y="1"/>
                  </a:cubicBezTo>
                  <a:cubicBezTo>
                    <a:pt x="1515" y="1"/>
                    <a:pt x="1950" y="435"/>
                    <a:pt x="1950" y="9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1580319" y="1695298"/>
              <a:ext cx="131863" cy="131761"/>
            </a:xfrm>
            <a:custGeom>
              <a:avLst/>
              <a:gdLst/>
              <a:ahLst/>
              <a:cxnLst/>
              <a:rect l="l" t="t" r="r" b="b"/>
              <a:pathLst>
                <a:path w="1216" h="1215" extrusionOk="0">
                  <a:moveTo>
                    <a:pt x="1215" y="613"/>
                  </a:moveTo>
                  <a:cubicBezTo>
                    <a:pt x="1215" y="947"/>
                    <a:pt x="948" y="1214"/>
                    <a:pt x="602" y="1214"/>
                  </a:cubicBezTo>
                  <a:cubicBezTo>
                    <a:pt x="268" y="1214"/>
                    <a:pt x="1" y="947"/>
                    <a:pt x="1" y="613"/>
                  </a:cubicBezTo>
                  <a:cubicBezTo>
                    <a:pt x="1" y="279"/>
                    <a:pt x="268" y="0"/>
                    <a:pt x="602" y="0"/>
                  </a:cubicBezTo>
                  <a:cubicBezTo>
                    <a:pt x="948" y="0"/>
                    <a:pt x="1215" y="279"/>
                    <a:pt x="1215" y="613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3235603" y="2148268"/>
              <a:ext cx="135442" cy="157137"/>
            </a:xfrm>
            <a:custGeom>
              <a:avLst/>
              <a:gdLst/>
              <a:ahLst/>
              <a:cxnLst/>
              <a:rect l="l" t="t" r="r" b="b"/>
              <a:pathLst>
                <a:path w="1249" h="1449" extrusionOk="0">
                  <a:moveTo>
                    <a:pt x="947" y="56"/>
                  </a:moveTo>
                  <a:lnTo>
                    <a:pt x="524" y="0"/>
                  </a:lnTo>
                  <a:cubicBezTo>
                    <a:pt x="524" y="0"/>
                    <a:pt x="34" y="78"/>
                    <a:pt x="12" y="680"/>
                  </a:cubicBezTo>
                  <a:cubicBezTo>
                    <a:pt x="1" y="1281"/>
                    <a:pt x="290" y="1437"/>
                    <a:pt x="357" y="1448"/>
                  </a:cubicBezTo>
                  <a:lnTo>
                    <a:pt x="825" y="1415"/>
                  </a:lnTo>
                  <a:cubicBezTo>
                    <a:pt x="825" y="1415"/>
                    <a:pt x="1159" y="1348"/>
                    <a:pt x="1204" y="758"/>
                  </a:cubicBezTo>
                  <a:cubicBezTo>
                    <a:pt x="1248" y="101"/>
                    <a:pt x="947" y="56"/>
                    <a:pt x="947" y="56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3235603" y="2148268"/>
              <a:ext cx="102801" cy="157137"/>
            </a:xfrm>
            <a:custGeom>
              <a:avLst/>
              <a:gdLst/>
              <a:ahLst/>
              <a:cxnLst/>
              <a:rect l="l" t="t" r="r" b="b"/>
              <a:pathLst>
                <a:path w="948" h="1449" extrusionOk="0">
                  <a:moveTo>
                    <a:pt x="468" y="713"/>
                  </a:moveTo>
                  <a:cubicBezTo>
                    <a:pt x="513" y="89"/>
                    <a:pt x="947" y="56"/>
                    <a:pt x="947" y="56"/>
                  </a:cubicBezTo>
                  <a:lnTo>
                    <a:pt x="524" y="0"/>
                  </a:lnTo>
                  <a:cubicBezTo>
                    <a:pt x="524" y="0"/>
                    <a:pt x="34" y="78"/>
                    <a:pt x="12" y="680"/>
                  </a:cubicBezTo>
                  <a:cubicBezTo>
                    <a:pt x="1" y="1281"/>
                    <a:pt x="290" y="1437"/>
                    <a:pt x="357" y="1448"/>
                  </a:cubicBezTo>
                  <a:lnTo>
                    <a:pt x="825" y="1415"/>
                  </a:lnTo>
                  <a:lnTo>
                    <a:pt x="825" y="1415"/>
                  </a:lnTo>
                  <a:cubicBezTo>
                    <a:pt x="580" y="1359"/>
                    <a:pt x="446" y="1059"/>
                    <a:pt x="468" y="713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1"/>
                </a:gs>
              </a:gsLst>
              <a:lin ang="5400700" scaled="0"/>
            </a:gra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0" name="Google Shape;1300;p46"/>
          <p:cNvSpPr/>
          <p:nvPr/>
        </p:nvSpPr>
        <p:spPr>
          <a:xfrm>
            <a:off x="5442600" y="3631500"/>
            <a:ext cx="2415600" cy="2415600"/>
          </a:xfrm>
          <a:prstGeom prst="donut">
            <a:avLst>
              <a:gd name="adj" fmla="val 772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46"/>
          <p:cNvSpPr/>
          <p:nvPr/>
        </p:nvSpPr>
        <p:spPr>
          <a:xfrm>
            <a:off x="5997000" y="-771600"/>
            <a:ext cx="1306800" cy="1306800"/>
          </a:xfrm>
          <a:prstGeom prst="donut">
            <a:avLst>
              <a:gd name="adj" fmla="val 1206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5400700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46"/>
          <p:cNvSpPr/>
          <p:nvPr/>
        </p:nvSpPr>
        <p:spPr>
          <a:xfrm>
            <a:off x="-532225" y="-489600"/>
            <a:ext cx="1682100" cy="1682100"/>
          </a:xfrm>
          <a:prstGeom prst="donut">
            <a:avLst>
              <a:gd name="adj" fmla="val 1115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1582"/>
          <a:stretch/>
        </p:blipFill>
        <p:spPr bwMode="auto">
          <a:xfrm>
            <a:off x="3705225" y="159904"/>
            <a:ext cx="4943476" cy="365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3994580"/>
            <a:ext cx="5086350" cy="102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oid Robot Pitch Deck by Slidesgo">
  <a:themeElements>
    <a:clrScheme name="Simple Light">
      <a:dk1>
        <a:srgbClr val="000000"/>
      </a:dk1>
      <a:lt1>
        <a:srgbClr val="FFFFFF"/>
      </a:lt1>
      <a:dk2>
        <a:srgbClr val="09152A"/>
      </a:dk2>
      <a:lt2>
        <a:srgbClr val="CCCCCC"/>
      </a:lt2>
      <a:accent1>
        <a:srgbClr val="767676"/>
      </a:accent1>
      <a:accent2>
        <a:srgbClr val="9CFFFF"/>
      </a:accent2>
      <a:accent3>
        <a:srgbClr val="EA5E64"/>
      </a:accent3>
      <a:accent4>
        <a:srgbClr val="FFE366"/>
      </a:accent4>
      <a:accent5>
        <a:srgbClr val="FF9966"/>
      </a:accent5>
      <a:accent6>
        <a:srgbClr val="3C78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324</Words>
  <Application>Microsoft Office PowerPoint</Application>
  <PresentationFormat>On-screen Show (16:9)</PresentationFormat>
  <Paragraphs>41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Manrope</vt:lpstr>
      <vt:lpstr>Wingdings</vt:lpstr>
      <vt:lpstr>Assistant</vt:lpstr>
      <vt:lpstr>Humanoid Robot Pitch Deck by Slidesgo</vt:lpstr>
      <vt:lpstr>    </vt:lpstr>
      <vt:lpstr>PowerPoint Presentation</vt:lpstr>
      <vt:lpstr>UMJETNA INTELIGENCIJA</vt:lpstr>
      <vt:lpstr>PowerPoint Presentation</vt:lpstr>
      <vt:lpstr>  Vrste umjetne inteligencije:   Softver: virtualni asistenti, softver za analizu slika, tražilice, sustavi prepoznavanja govora i lica   „Ugrađena” umjetna inteligencija: roboti, autonomni automobili, bespilotne letjelice, internet stvari  </vt:lpstr>
      <vt:lpstr>PowerPoint Presentation</vt:lpstr>
      <vt:lpstr>Umjetna inteligencija : prilike i prijetnje</vt:lpstr>
      <vt:lpstr>PowerPoint Presentation</vt:lpstr>
      <vt:lpstr>PowerPoint Presentation</vt:lpstr>
      <vt:lpstr>    </vt:lpstr>
      <vt:lpstr>Korišteni izvori: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UMJETNA INTELIGENCIJA</dc:title>
  <dc:creator>BIBLIOTEKA</dc:creator>
  <cp:lastModifiedBy>BIBLIOTEKA</cp:lastModifiedBy>
  <cp:revision>18</cp:revision>
  <dcterms:modified xsi:type="dcterms:W3CDTF">2023-04-20T12:45:59Z</dcterms:modified>
</cp:coreProperties>
</file>